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9" r:id="rId16"/>
    <p:sldId id="268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A71CD-EC82-4D5A-86A4-45B2BDF63DF5}" type="doc">
      <dgm:prSet loTypeId="urn:microsoft.com/office/officeart/2005/8/layout/default#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412ADC-3BB1-4DD1-B743-BB135ED18D78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Воображение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3B6AC-711E-43ED-A48F-BF6C8C582152}" type="parTrans" cxnId="{E8E86831-BC29-4C4C-A828-3F8860CCA395}">
      <dgm:prSet/>
      <dgm:spPr/>
      <dgm:t>
        <a:bodyPr/>
        <a:lstStyle/>
        <a:p>
          <a:endParaRPr lang="ru-RU"/>
        </a:p>
      </dgm:t>
    </dgm:pt>
    <dgm:pt modelId="{77F296ED-540C-47EF-91B6-87189C8A299D}" type="sibTrans" cxnId="{E8E86831-BC29-4C4C-A828-3F8860CCA395}">
      <dgm:prSet/>
      <dgm:spPr/>
      <dgm:t>
        <a:bodyPr/>
        <a:lstStyle/>
        <a:p>
          <a:endParaRPr lang="ru-RU"/>
        </a:p>
      </dgm:t>
    </dgm:pt>
    <dgm:pt modelId="{E1E7D635-2470-45A7-98F8-BF7A7984B8DD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Внимание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D8BB06-469E-4C47-A500-AC7D01AF9EB6}" type="parTrans" cxnId="{D2D2FA2A-4A09-4620-AFB0-0CBE9DE8B0A3}">
      <dgm:prSet/>
      <dgm:spPr/>
      <dgm:t>
        <a:bodyPr/>
        <a:lstStyle/>
        <a:p>
          <a:endParaRPr lang="ru-RU"/>
        </a:p>
      </dgm:t>
    </dgm:pt>
    <dgm:pt modelId="{ABDA8D62-66CF-4689-99D7-14121C200A6D}" type="sibTrans" cxnId="{D2D2FA2A-4A09-4620-AFB0-0CBE9DE8B0A3}">
      <dgm:prSet/>
      <dgm:spPr/>
      <dgm:t>
        <a:bodyPr/>
        <a:lstStyle/>
        <a:p>
          <a:endParaRPr lang="ru-RU"/>
        </a:p>
      </dgm:t>
    </dgm:pt>
    <dgm:pt modelId="{D8E34A67-7C9E-40B5-82DB-AF2A387E8204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Мышление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DF215-E49A-477D-8994-3BA71A6E9117}" type="parTrans" cxnId="{9D24675E-17F1-4FDD-8ACC-75346581D2B9}">
      <dgm:prSet/>
      <dgm:spPr/>
      <dgm:t>
        <a:bodyPr/>
        <a:lstStyle/>
        <a:p>
          <a:endParaRPr lang="ru-RU"/>
        </a:p>
      </dgm:t>
    </dgm:pt>
    <dgm:pt modelId="{9C2AB09B-0F7F-496A-B84B-37243D8E344E}" type="sibTrans" cxnId="{9D24675E-17F1-4FDD-8ACC-75346581D2B9}">
      <dgm:prSet/>
      <dgm:spPr/>
      <dgm:t>
        <a:bodyPr/>
        <a:lstStyle/>
        <a:p>
          <a:endParaRPr lang="ru-RU"/>
        </a:p>
      </dgm:t>
    </dgm:pt>
    <dgm:pt modelId="{C017BDDA-F69D-46FB-BCF0-32AAA620580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Интуиция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1DC927-C2D8-4689-B284-20FBD0D30177}" type="parTrans" cxnId="{A48947A5-9764-4CB1-A868-9D342F0DF12E}">
      <dgm:prSet/>
      <dgm:spPr/>
      <dgm:t>
        <a:bodyPr/>
        <a:lstStyle/>
        <a:p>
          <a:endParaRPr lang="ru-RU"/>
        </a:p>
      </dgm:t>
    </dgm:pt>
    <dgm:pt modelId="{888B068E-37FE-4BBE-AB13-EABA1B272D5E}" type="sibTrans" cxnId="{A48947A5-9764-4CB1-A868-9D342F0DF12E}">
      <dgm:prSet/>
      <dgm:spPr/>
      <dgm:t>
        <a:bodyPr/>
        <a:lstStyle/>
        <a:p>
          <a:endParaRPr lang="ru-RU"/>
        </a:p>
      </dgm:t>
    </dgm:pt>
    <dgm:pt modelId="{6FD83CBC-CC90-48EE-905E-EFEAD828603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Память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BE826-11F7-4212-92DE-002B10D27B57}" type="parTrans" cxnId="{BF56742A-78AC-4E24-9421-C2FB557DEE97}">
      <dgm:prSet/>
      <dgm:spPr/>
      <dgm:t>
        <a:bodyPr/>
        <a:lstStyle/>
        <a:p>
          <a:endParaRPr lang="ru-RU"/>
        </a:p>
      </dgm:t>
    </dgm:pt>
    <dgm:pt modelId="{3C4B40E6-E96D-4B16-A117-59D649D9412C}" type="sibTrans" cxnId="{BF56742A-78AC-4E24-9421-C2FB557DEE97}">
      <dgm:prSet/>
      <dgm:spPr/>
      <dgm:t>
        <a:bodyPr/>
        <a:lstStyle/>
        <a:p>
          <a:endParaRPr lang="ru-RU"/>
        </a:p>
      </dgm:t>
    </dgm:pt>
    <dgm:pt modelId="{62013F8C-4862-4877-8537-B1ECBA37EA3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Творчество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2FBA1-E9C3-49A4-B437-24612FCE5566}" type="parTrans" cxnId="{DA4B7682-CB23-4F2A-8CF0-D88FE502FC2D}">
      <dgm:prSet/>
      <dgm:spPr/>
      <dgm:t>
        <a:bodyPr/>
        <a:lstStyle/>
        <a:p>
          <a:endParaRPr lang="ru-RU"/>
        </a:p>
      </dgm:t>
    </dgm:pt>
    <dgm:pt modelId="{F953F1A9-6CAD-469F-A2D7-CC415E30B508}" type="sibTrans" cxnId="{DA4B7682-CB23-4F2A-8CF0-D88FE502FC2D}">
      <dgm:prSet/>
      <dgm:spPr/>
      <dgm:t>
        <a:bodyPr/>
        <a:lstStyle/>
        <a:p>
          <a:endParaRPr lang="ru-RU"/>
        </a:p>
      </dgm:t>
    </dgm:pt>
    <dgm:pt modelId="{C55B41E3-4DC2-4BDD-96AC-C71B04CE79B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Здоровье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DDB2EB-0878-4EB2-A26E-F38A1D82DF8E}" type="parTrans" cxnId="{C96A76CE-7613-46C0-B4B2-CBDF90DC2DF5}">
      <dgm:prSet/>
      <dgm:spPr/>
      <dgm:t>
        <a:bodyPr/>
        <a:lstStyle/>
        <a:p>
          <a:endParaRPr lang="ru-RU"/>
        </a:p>
      </dgm:t>
    </dgm:pt>
    <dgm:pt modelId="{DC8A1139-3C40-456B-97E3-6C503361753F}" type="sibTrans" cxnId="{C96A76CE-7613-46C0-B4B2-CBDF90DC2DF5}">
      <dgm:prSet/>
      <dgm:spPr/>
      <dgm:t>
        <a:bodyPr/>
        <a:lstStyle/>
        <a:p>
          <a:endParaRPr lang="ru-RU"/>
        </a:p>
      </dgm:t>
    </dgm:pt>
    <dgm:pt modelId="{E8AECC96-4D9E-4098-AA1C-9D03CC847026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Инициатива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DA7DEA-7ED6-4EC0-A207-9382937D8B0F}" type="parTrans" cxnId="{B4130EC8-CB8F-483E-9E44-126989B9F4F6}">
      <dgm:prSet/>
      <dgm:spPr/>
      <dgm:t>
        <a:bodyPr/>
        <a:lstStyle/>
        <a:p>
          <a:endParaRPr lang="ru-RU"/>
        </a:p>
      </dgm:t>
    </dgm:pt>
    <dgm:pt modelId="{66524B7C-C401-474B-B874-E66B60B98083}" type="sibTrans" cxnId="{B4130EC8-CB8F-483E-9E44-126989B9F4F6}">
      <dgm:prSet/>
      <dgm:spPr/>
      <dgm:t>
        <a:bodyPr/>
        <a:lstStyle/>
        <a:p>
          <a:endParaRPr lang="ru-RU"/>
        </a:p>
      </dgm:t>
    </dgm:pt>
    <dgm:pt modelId="{F7716BA4-32C0-44B7-A5CD-8DBB6CC985AE}" type="pres">
      <dgm:prSet presAssocID="{928A71CD-EC82-4D5A-86A4-45B2BDF63D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C8E82-E3EE-4052-B6A0-A196A7A92683}" type="pres">
      <dgm:prSet presAssocID="{EA412ADC-3BB1-4DD1-B743-BB135ED18D7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75D53-A717-4D3E-84F2-677546E7F272}" type="pres">
      <dgm:prSet presAssocID="{77F296ED-540C-47EF-91B6-87189C8A299D}" presName="sibTrans" presStyleCnt="0"/>
      <dgm:spPr/>
    </dgm:pt>
    <dgm:pt modelId="{20E85BEA-2AEE-4CAA-8624-4BB52C48D97A}" type="pres">
      <dgm:prSet presAssocID="{E1E7D635-2470-45A7-98F8-BF7A7984B8D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24DBB-22E0-4820-BF67-F0928733F5C2}" type="pres">
      <dgm:prSet presAssocID="{ABDA8D62-66CF-4689-99D7-14121C200A6D}" presName="sibTrans" presStyleCnt="0"/>
      <dgm:spPr/>
    </dgm:pt>
    <dgm:pt modelId="{748D8A4B-AFE9-4EC4-A44E-3CE2C39D5DEC}" type="pres">
      <dgm:prSet presAssocID="{D8E34A67-7C9E-40B5-82DB-AF2A387E820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0BDCF-7815-4AB9-9198-9316650C8D9D}" type="pres">
      <dgm:prSet presAssocID="{9C2AB09B-0F7F-496A-B84B-37243D8E344E}" presName="sibTrans" presStyleCnt="0"/>
      <dgm:spPr/>
    </dgm:pt>
    <dgm:pt modelId="{A8BFF88A-39EE-4D36-92C6-D47AF69A9BFA}" type="pres">
      <dgm:prSet presAssocID="{C017BDDA-F69D-46FB-BCF0-32AAA620580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C120D-6890-4A31-AA0E-5A38F823A3A7}" type="pres">
      <dgm:prSet presAssocID="{888B068E-37FE-4BBE-AB13-EABA1B272D5E}" presName="sibTrans" presStyleCnt="0"/>
      <dgm:spPr/>
    </dgm:pt>
    <dgm:pt modelId="{1CAC81B4-0E7C-482C-8D6E-82A022683703}" type="pres">
      <dgm:prSet presAssocID="{6FD83CBC-CC90-48EE-905E-EFEAD828603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17CD1-9DE4-4DF2-BB12-C81ACC4026CC}" type="pres">
      <dgm:prSet presAssocID="{3C4B40E6-E96D-4B16-A117-59D649D9412C}" presName="sibTrans" presStyleCnt="0"/>
      <dgm:spPr/>
    </dgm:pt>
    <dgm:pt modelId="{FB75E340-1333-45FE-8D55-8E820564FDDD}" type="pres">
      <dgm:prSet presAssocID="{62013F8C-4862-4877-8537-B1ECBA37EA3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8C6F1-2788-4284-A04E-203156C89C7D}" type="pres">
      <dgm:prSet presAssocID="{F953F1A9-6CAD-469F-A2D7-CC415E30B508}" presName="sibTrans" presStyleCnt="0"/>
      <dgm:spPr/>
    </dgm:pt>
    <dgm:pt modelId="{DF2D29F2-836E-48B7-9216-BCD37C386C88}" type="pres">
      <dgm:prSet presAssocID="{C55B41E3-4DC2-4BDD-96AC-C71B04CE79B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E008F-0525-4F23-B6FF-8893AF149966}" type="pres">
      <dgm:prSet presAssocID="{DC8A1139-3C40-456B-97E3-6C503361753F}" presName="sibTrans" presStyleCnt="0"/>
      <dgm:spPr/>
    </dgm:pt>
    <dgm:pt modelId="{3D09D46F-8D4B-47E5-B6FF-7D718279CD4D}" type="pres">
      <dgm:prSet presAssocID="{E8AECC96-4D9E-4098-AA1C-9D03CC84702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0DBEE-8FBE-4737-9D43-AE0F9C1F6AD6}" type="presOf" srcId="{E8AECC96-4D9E-4098-AA1C-9D03CC847026}" destId="{3D09D46F-8D4B-47E5-B6FF-7D718279CD4D}" srcOrd="0" destOrd="0" presId="urn:microsoft.com/office/officeart/2005/8/layout/default#1"/>
    <dgm:cxn modelId="{BF56742A-78AC-4E24-9421-C2FB557DEE97}" srcId="{928A71CD-EC82-4D5A-86A4-45B2BDF63DF5}" destId="{6FD83CBC-CC90-48EE-905E-EFEAD828603C}" srcOrd="4" destOrd="0" parTransId="{F1FBE826-11F7-4212-92DE-002B10D27B57}" sibTransId="{3C4B40E6-E96D-4B16-A117-59D649D9412C}"/>
    <dgm:cxn modelId="{73CAD342-B8C4-42EE-94A8-4D4C36E0A6F5}" type="presOf" srcId="{EA412ADC-3BB1-4DD1-B743-BB135ED18D78}" destId="{345C8E82-E3EE-4052-B6A0-A196A7A92683}" srcOrd="0" destOrd="0" presId="urn:microsoft.com/office/officeart/2005/8/layout/default#1"/>
    <dgm:cxn modelId="{236F9CC7-E215-42E0-AC1F-85DE12DF50A4}" type="presOf" srcId="{6FD83CBC-CC90-48EE-905E-EFEAD828603C}" destId="{1CAC81B4-0E7C-482C-8D6E-82A022683703}" srcOrd="0" destOrd="0" presId="urn:microsoft.com/office/officeart/2005/8/layout/default#1"/>
    <dgm:cxn modelId="{B4130EC8-CB8F-483E-9E44-126989B9F4F6}" srcId="{928A71CD-EC82-4D5A-86A4-45B2BDF63DF5}" destId="{E8AECC96-4D9E-4098-AA1C-9D03CC847026}" srcOrd="7" destOrd="0" parTransId="{05DA7DEA-7ED6-4EC0-A207-9382937D8B0F}" sibTransId="{66524B7C-C401-474B-B874-E66B60B98083}"/>
    <dgm:cxn modelId="{05D86320-A123-46C8-BF29-366FADFC8A0A}" type="presOf" srcId="{E1E7D635-2470-45A7-98F8-BF7A7984B8DD}" destId="{20E85BEA-2AEE-4CAA-8624-4BB52C48D97A}" srcOrd="0" destOrd="0" presId="urn:microsoft.com/office/officeart/2005/8/layout/default#1"/>
    <dgm:cxn modelId="{D71ECE5A-5386-4C15-AFC4-406371794475}" type="presOf" srcId="{C55B41E3-4DC2-4BDD-96AC-C71B04CE79B3}" destId="{DF2D29F2-836E-48B7-9216-BCD37C386C88}" srcOrd="0" destOrd="0" presId="urn:microsoft.com/office/officeart/2005/8/layout/default#1"/>
    <dgm:cxn modelId="{9D24675E-17F1-4FDD-8ACC-75346581D2B9}" srcId="{928A71CD-EC82-4D5A-86A4-45B2BDF63DF5}" destId="{D8E34A67-7C9E-40B5-82DB-AF2A387E8204}" srcOrd="2" destOrd="0" parTransId="{943DF215-E49A-477D-8994-3BA71A6E9117}" sibTransId="{9C2AB09B-0F7F-496A-B84B-37243D8E344E}"/>
    <dgm:cxn modelId="{F599DDE4-2134-43B0-8FF0-EB3C04FD0968}" type="presOf" srcId="{D8E34A67-7C9E-40B5-82DB-AF2A387E8204}" destId="{748D8A4B-AFE9-4EC4-A44E-3CE2C39D5DEC}" srcOrd="0" destOrd="0" presId="urn:microsoft.com/office/officeart/2005/8/layout/default#1"/>
    <dgm:cxn modelId="{746FEB7C-82A0-41A2-B7EA-E435D50CA84F}" type="presOf" srcId="{928A71CD-EC82-4D5A-86A4-45B2BDF63DF5}" destId="{F7716BA4-32C0-44B7-A5CD-8DBB6CC985AE}" srcOrd="0" destOrd="0" presId="urn:microsoft.com/office/officeart/2005/8/layout/default#1"/>
    <dgm:cxn modelId="{E8E86831-BC29-4C4C-A828-3F8860CCA395}" srcId="{928A71CD-EC82-4D5A-86A4-45B2BDF63DF5}" destId="{EA412ADC-3BB1-4DD1-B743-BB135ED18D78}" srcOrd="0" destOrd="0" parTransId="{2503B6AC-711E-43ED-A48F-BF6C8C582152}" sibTransId="{77F296ED-540C-47EF-91B6-87189C8A299D}"/>
    <dgm:cxn modelId="{A48947A5-9764-4CB1-A868-9D342F0DF12E}" srcId="{928A71CD-EC82-4D5A-86A4-45B2BDF63DF5}" destId="{C017BDDA-F69D-46FB-BCF0-32AAA6205805}" srcOrd="3" destOrd="0" parTransId="{A61DC927-C2D8-4689-B284-20FBD0D30177}" sibTransId="{888B068E-37FE-4BBE-AB13-EABA1B272D5E}"/>
    <dgm:cxn modelId="{C96A76CE-7613-46C0-B4B2-CBDF90DC2DF5}" srcId="{928A71CD-EC82-4D5A-86A4-45B2BDF63DF5}" destId="{C55B41E3-4DC2-4BDD-96AC-C71B04CE79B3}" srcOrd="6" destOrd="0" parTransId="{FCDDB2EB-0878-4EB2-A26E-F38A1D82DF8E}" sibTransId="{DC8A1139-3C40-456B-97E3-6C503361753F}"/>
    <dgm:cxn modelId="{D2D2FA2A-4A09-4620-AFB0-0CBE9DE8B0A3}" srcId="{928A71CD-EC82-4D5A-86A4-45B2BDF63DF5}" destId="{E1E7D635-2470-45A7-98F8-BF7A7984B8DD}" srcOrd="1" destOrd="0" parTransId="{EAD8BB06-469E-4C47-A500-AC7D01AF9EB6}" sibTransId="{ABDA8D62-66CF-4689-99D7-14121C200A6D}"/>
    <dgm:cxn modelId="{BDFDF987-7CAC-4B20-AC20-6106A08632CB}" type="presOf" srcId="{62013F8C-4862-4877-8537-B1ECBA37EA32}" destId="{FB75E340-1333-45FE-8D55-8E820564FDDD}" srcOrd="0" destOrd="0" presId="urn:microsoft.com/office/officeart/2005/8/layout/default#1"/>
    <dgm:cxn modelId="{DA4B7682-CB23-4F2A-8CF0-D88FE502FC2D}" srcId="{928A71CD-EC82-4D5A-86A4-45B2BDF63DF5}" destId="{62013F8C-4862-4877-8537-B1ECBA37EA32}" srcOrd="5" destOrd="0" parTransId="{A1D2FBA1-E9C3-49A4-B437-24612FCE5566}" sibTransId="{F953F1A9-6CAD-469F-A2D7-CC415E30B508}"/>
    <dgm:cxn modelId="{A6533294-CDC9-494C-B8E7-AAB8C8433058}" type="presOf" srcId="{C017BDDA-F69D-46FB-BCF0-32AAA6205805}" destId="{A8BFF88A-39EE-4D36-92C6-D47AF69A9BFA}" srcOrd="0" destOrd="0" presId="urn:microsoft.com/office/officeart/2005/8/layout/default#1"/>
    <dgm:cxn modelId="{C7284F25-ECC6-488F-9E0E-F8F378AC7F48}" type="presParOf" srcId="{F7716BA4-32C0-44B7-A5CD-8DBB6CC985AE}" destId="{345C8E82-E3EE-4052-B6A0-A196A7A92683}" srcOrd="0" destOrd="0" presId="urn:microsoft.com/office/officeart/2005/8/layout/default#1"/>
    <dgm:cxn modelId="{6DADE310-FCD2-4FEF-8057-DDFD6A9F96AD}" type="presParOf" srcId="{F7716BA4-32C0-44B7-A5CD-8DBB6CC985AE}" destId="{49F75D53-A717-4D3E-84F2-677546E7F272}" srcOrd="1" destOrd="0" presId="urn:microsoft.com/office/officeart/2005/8/layout/default#1"/>
    <dgm:cxn modelId="{FD8DDA33-EE33-4883-A0BA-80B7AEED15FB}" type="presParOf" srcId="{F7716BA4-32C0-44B7-A5CD-8DBB6CC985AE}" destId="{20E85BEA-2AEE-4CAA-8624-4BB52C48D97A}" srcOrd="2" destOrd="0" presId="urn:microsoft.com/office/officeart/2005/8/layout/default#1"/>
    <dgm:cxn modelId="{370C7FE6-FDED-4739-AFF0-F47857B92A36}" type="presParOf" srcId="{F7716BA4-32C0-44B7-A5CD-8DBB6CC985AE}" destId="{72724DBB-22E0-4820-BF67-F0928733F5C2}" srcOrd="3" destOrd="0" presId="urn:microsoft.com/office/officeart/2005/8/layout/default#1"/>
    <dgm:cxn modelId="{7470C208-924A-48D9-BEB4-AFCCD3B0359B}" type="presParOf" srcId="{F7716BA4-32C0-44B7-A5CD-8DBB6CC985AE}" destId="{748D8A4B-AFE9-4EC4-A44E-3CE2C39D5DEC}" srcOrd="4" destOrd="0" presId="urn:microsoft.com/office/officeart/2005/8/layout/default#1"/>
    <dgm:cxn modelId="{017CBA4B-F826-4FD5-AAB0-614D866839A5}" type="presParOf" srcId="{F7716BA4-32C0-44B7-A5CD-8DBB6CC985AE}" destId="{6B90BDCF-7815-4AB9-9198-9316650C8D9D}" srcOrd="5" destOrd="0" presId="urn:microsoft.com/office/officeart/2005/8/layout/default#1"/>
    <dgm:cxn modelId="{8B37D4C2-5D44-45D1-8CDF-A54021B76103}" type="presParOf" srcId="{F7716BA4-32C0-44B7-A5CD-8DBB6CC985AE}" destId="{A8BFF88A-39EE-4D36-92C6-D47AF69A9BFA}" srcOrd="6" destOrd="0" presId="urn:microsoft.com/office/officeart/2005/8/layout/default#1"/>
    <dgm:cxn modelId="{0D39F94C-C1E4-4D38-A2FA-DD60298F07FF}" type="presParOf" srcId="{F7716BA4-32C0-44B7-A5CD-8DBB6CC985AE}" destId="{D57C120D-6890-4A31-AA0E-5A38F823A3A7}" srcOrd="7" destOrd="0" presId="urn:microsoft.com/office/officeart/2005/8/layout/default#1"/>
    <dgm:cxn modelId="{A46E7D60-5F62-419F-88DF-0BB1530F6911}" type="presParOf" srcId="{F7716BA4-32C0-44B7-A5CD-8DBB6CC985AE}" destId="{1CAC81B4-0E7C-482C-8D6E-82A022683703}" srcOrd="8" destOrd="0" presId="urn:microsoft.com/office/officeart/2005/8/layout/default#1"/>
    <dgm:cxn modelId="{F042CA1A-96BF-4EE2-9754-7398F3A101D9}" type="presParOf" srcId="{F7716BA4-32C0-44B7-A5CD-8DBB6CC985AE}" destId="{61417CD1-9DE4-4DF2-BB12-C81ACC4026CC}" srcOrd="9" destOrd="0" presId="urn:microsoft.com/office/officeart/2005/8/layout/default#1"/>
    <dgm:cxn modelId="{776B1736-8144-4D84-8B30-199262591A25}" type="presParOf" srcId="{F7716BA4-32C0-44B7-A5CD-8DBB6CC985AE}" destId="{FB75E340-1333-45FE-8D55-8E820564FDDD}" srcOrd="10" destOrd="0" presId="urn:microsoft.com/office/officeart/2005/8/layout/default#1"/>
    <dgm:cxn modelId="{2E1A2B37-94F9-448C-BF48-D47BCF6A7470}" type="presParOf" srcId="{F7716BA4-32C0-44B7-A5CD-8DBB6CC985AE}" destId="{5F28C6F1-2788-4284-A04E-203156C89C7D}" srcOrd="11" destOrd="0" presId="urn:microsoft.com/office/officeart/2005/8/layout/default#1"/>
    <dgm:cxn modelId="{22BF287D-59B7-4527-B774-988BF6F4E366}" type="presParOf" srcId="{F7716BA4-32C0-44B7-A5CD-8DBB6CC985AE}" destId="{DF2D29F2-836E-48B7-9216-BCD37C386C88}" srcOrd="12" destOrd="0" presId="urn:microsoft.com/office/officeart/2005/8/layout/default#1"/>
    <dgm:cxn modelId="{359A73FC-59FE-4D49-8121-87B0C8FEAD71}" type="presParOf" srcId="{F7716BA4-32C0-44B7-A5CD-8DBB6CC985AE}" destId="{7E2E008F-0525-4F23-B6FF-8893AF149966}" srcOrd="13" destOrd="0" presId="urn:microsoft.com/office/officeart/2005/8/layout/default#1"/>
    <dgm:cxn modelId="{62253DE0-5E73-4242-8912-8737D5B731E6}" type="presParOf" srcId="{F7716BA4-32C0-44B7-A5CD-8DBB6CC985AE}" destId="{3D09D46F-8D4B-47E5-B6FF-7D718279CD4D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C8E82-E3EE-4052-B6A0-A196A7A92683}">
      <dsp:nvSpPr>
        <dsp:cNvPr id="0" name=""/>
        <dsp:cNvSpPr/>
      </dsp:nvSpPr>
      <dsp:spPr>
        <a:xfrm>
          <a:off x="3423" y="410277"/>
          <a:ext cx="2715986" cy="16295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Воображение</a:t>
          </a:r>
          <a:endParaRPr lang="ru-RU" sz="3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3" y="410277"/>
        <a:ext cx="2715986" cy="1629591"/>
      </dsp:txXfrm>
    </dsp:sp>
    <dsp:sp modelId="{20E85BEA-2AEE-4CAA-8624-4BB52C48D97A}">
      <dsp:nvSpPr>
        <dsp:cNvPr id="0" name=""/>
        <dsp:cNvSpPr/>
      </dsp:nvSpPr>
      <dsp:spPr>
        <a:xfrm>
          <a:off x="2991008" y="410277"/>
          <a:ext cx="2715986" cy="1629591"/>
        </a:xfrm>
        <a:prstGeom prst="rect">
          <a:avLst/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Внимание</a:t>
          </a:r>
          <a:endParaRPr lang="ru-RU" sz="3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1008" y="410277"/>
        <a:ext cx="2715986" cy="1629591"/>
      </dsp:txXfrm>
    </dsp:sp>
    <dsp:sp modelId="{748D8A4B-AFE9-4EC4-A44E-3CE2C39D5DEC}">
      <dsp:nvSpPr>
        <dsp:cNvPr id="0" name=""/>
        <dsp:cNvSpPr/>
      </dsp:nvSpPr>
      <dsp:spPr>
        <a:xfrm>
          <a:off x="5978593" y="410277"/>
          <a:ext cx="2715986" cy="1629591"/>
        </a:xfrm>
        <a:prstGeom prst="rect">
          <a:avLst/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Мышление</a:t>
          </a:r>
          <a:endParaRPr lang="ru-RU" sz="3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8593" y="410277"/>
        <a:ext cx="2715986" cy="1629591"/>
      </dsp:txXfrm>
    </dsp:sp>
    <dsp:sp modelId="{A8BFF88A-39EE-4D36-92C6-D47AF69A9BFA}">
      <dsp:nvSpPr>
        <dsp:cNvPr id="0" name=""/>
        <dsp:cNvSpPr/>
      </dsp:nvSpPr>
      <dsp:spPr>
        <a:xfrm>
          <a:off x="8966178" y="410277"/>
          <a:ext cx="2715986" cy="1629591"/>
        </a:xfrm>
        <a:prstGeom prst="rect">
          <a:avLst/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Интуиция</a:t>
          </a:r>
          <a:endParaRPr lang="ru-RU" sz="3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66178" y="410277"/>
        <a:ext cx="2715986" cy="1629591"/>
      </dsp:txXfrm>
    </dsp:sp>
    <dsp:sp modelId="{1CAC81B4-0E7C-482C-8D6E-82A022683703}">
      <dsp:nvSpPr>
        <dsp:cNvPr id="0" name=""/>
        <dsp:cNvSpPr/>
      </dsp:nvSpPr>
      <dsp:spPr>
        <a:xfrm>
          <a:off x="3423" y="2311468"/>
          <a:ext cx="2715986" cy="1629591"/>
        </a:xfrm>
        <a:prstGeom prst="rect">
          <a:avLst/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Память</a:t>
          </a:r>
          <a:endParaRPr lang="ru-RU" sz="3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3" y="2311468"/>
        <a:ext cx="2715986" cy="1629591"/>
      </dsp:txXfrm>
    </dsp:sp>
    <dsp:sp modelId="{FB75E340-1333-45FE-8D55-8E820564FDDD}">
      <dsp:nvSpPr>
        <dsp:cNvPr id="0" name=""/>
        <dsp:cNvSpPr/>
      </dsp:nvSpPr>
      <dsp:spPr>
        <a:xfrm>
          <a:off x="2991008" y="2311468"/>
          <a:ext cx="2715986" cy="1629591"/>
        </a:xfrm>
        <a:prstGeom prst="rect">
          <a:avLst/>
        </a:prstGeom>
        <a:gradFill rotWithShape="0">
          <a:gsLst>
            <a:gs pos="0">
              <a:schemeClr val="accent4">
                <a:hueOff val="7425495"/>
                <a:satOff val="-34263"/>
                <a:lumOff val="12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425495"/>
                <a:satOff val="-34263"/>
                <a:lumOff val="12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425495"/>
                <a:satOff val="-34263"/>
                <a:lumOff val="12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Творчество</a:t>
          </a:r>
          <a:endParaRPr lang="ru-RU" sz="3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1008" y="2311468"/>
        <a:ext cx="2715986" cy="1629591"/>
      </dsp:txXfrm>
    </dsp:sp>
    <dsp:sp modelId="{DF2D29F2-836E-48B7-9216-BCD37C386C88}">
      <dsp:nvSpPr>
        <dsp:cNvPr id="0" name=""/>
        <dsp:cNvSpPr/>
      </dsp:nvSpPr>
      <dsp:spPr>
        <a:xfrm>
          <a:off x="5978593" y="2311468"/>
          <a:ext cx="2715986" cy="1629591"/>
        </a:xfrm>
        <a:prstGeom prst="rect">
          <a:avLst/>
        </a:prstGeom>
        <a:gradFill rotWithShape="0">
          <a:gsLst>
            <a:gs pos="0">
              <a:schemeClr val="accent4">
                <a:hueOff val="8910594"/>
                <a:satOff val="-41115"/>
                <a:lumOff val="15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10594"/>
                <a:satOff val="-41115"/>
                <a:lumOff val="15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10594"/>
                <a:satOff val="-41115"/>
                <a:lumOff val="15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Здоровье</a:t>
          </a:r>
          <a:endParaRPr lang="ru-RU" sz="3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8593" y="2311468"/>
        <a:ext cx="2715986" cy="1629591"/>
      </dsp:txXfrm>
    </dsp:sp>
    <dsp:sp modelId="{3D09D46F-8D4B-47E5-B6FF-7D718279CD4D}">
      <dsp:nvSpPr>
        <dsp:cNvPr id="0" name=""/>
        <dsp:cNvSpPr/>
      </dsp:nvSpPr>
      <dsp:spPr>
        <a:xfrm>
          <a:off x="8966178" y="2311468"/>
          <a:ext cx="2715986" cy="1629591"/>
        </a:xfrm>
        <a:prstGeom prst="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Инициатива</a:t>
          </a:r>
          <a:endParaRPr lang="ru-RU" sz="3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66178" y="2311468"/>
        <a:ext cx="2715986" cy="1629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6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6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1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8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2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4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2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3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7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2BC17-8983-4D32-A4DE-B721900834A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2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7751" y="339970"/>
            <a:ext cx="11615351" cy="570660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№2 с. Месягутово муниципального района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Дуванский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на тему:</a:t>
            </a:r>
          </a:p>
          <a:p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«Эйдетика для дошкольников»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учитель-логопед</a:t>
            </a:r>
          </a:p>
          <a:p>
            <a:pPr lvl="0" algn="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4084" y="5802923"/>
            <a:ext cx="1422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2021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3" y="3128254"/>
            <a:ext cx="3931645" cy="34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695" y="0"/>
            <a:ext cx="10515600" cy="11845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007" y="959352"/>
            <a:ext cx="6933192" cy="55826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«Составь рассказ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(метод ассоциаций)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умение   превращать мысли в рассказ.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понадобятся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мнемокарточки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изображениями домов, животных, природы, домашней утвари, растений и т.п. Пусть ребенок придумает рассказ к каждым 10 картинкам на разные темы.  </a:t>
            </a:r>
          </a:p>
          <a:p>
            <a:endParaRPr lang="ru-RU" dirty="0"/>
          </a:p>
        </p:txBody>
      </p:sp>
      <p:pic>
        <p:nvPicPr>
          <p:cNvPr id="5" name="Рисунок 4" descr="C:\Users\logo\Documents\логопеды лещева\отчет 14.06\игра гав мяу\стихи пиктограммы\e3b6e0d0a27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199" y="1301578"/>
            <a:ext cx="4940552" cy="4852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0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878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471" y="878789"/>
            <a:ext cx="1182953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«Чемодан» (увеличение объема памяти)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объема памяти.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игроков: 3-12. Первый игрок говорит: "Я беру чемодан и кладу в него...огурец". Второй игрок продолжает: "Я беру чемодан и кладу в него огурец, дерево". И так далее. Каждый добавляет свое слово к цепочке. Выигрывает тот, кто последним назовет правильно всю цепочку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«Мешочки с зерном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(тактильные ассоциации)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формировать умение находить цепочки ассоциаций по тактильным ощущениям.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льняные мешочки насыпают разное зерно и зашивают со всех сторон. Следует сделать 4-5 пар одинаковых мешочков: два с пшеницей; два с гречкой; два с пшеном. Детям нужно внимательно обследовать мешочки и создать пары.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s5.livemaster.ru/storage/ce/71/8fd46f8f0cb27a95cf7be39964rj--kukly-i-igrushki-bolshoj-nabor-sensornye-taktilnye-meshochki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928" y="5110248"/>
            <a:ext cx="2074840" cy="1661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821" y="93276"/>
            <a:ext cx="10515600" cy="74698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043" y="762943"/>
            <a:ext cx="119531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«Угадываем звуки»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знакомим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разными звуками, такими как игра на инструментах (гитара, фортепиано, флейта и т.п.), звуками животных (не кот, собака, корова, а, например, жираф, лисица, павлин), бытовыми звуками (как льется вода, как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 пишет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бумаге, как закрывается дверь), а затем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телефоне все эти звуки и прошу детей угадать, что это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«Нарисуй, что я скажу»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развитие слухового внимания.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предлагаются карточки с изображением какой-либо фигуры. После 10 секунд того как ребенок посмотрел ему предлагается нарисовать то, что он запомнил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«Четыре стихии»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развитие внимания, связанного с координацией слухового и двигательного анализаторов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сидят по кругу. Ведущий договаривается с ними, что, если он скажет слово «земля», все должны опустить руки вниз, если слово «вода» - вытянуть руки вперед, слово «воздух» - поднять руки вверх, слово «огонь» - произвести вращение руками в лучезапястных и локтевых суставах. Кто ошибается, считается проигравшим.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3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346" y="603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324" y="1903066"/>
            <a:ext cx="11796584" cy="23229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«Отгадай на вкус» (вкусовые ассоциации)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 обогащать вкусовые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ощущения, формировать умение узнавать съедобный продукт.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тарелочках разложены продукты.</a:t>
            </a:r>
            <a:r>
              <a:rPr lang="ru-RU" dirty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 вкусу узнать, что это за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возраста можно использовать комбинации сладкое и горячее, соленое и холодное. По желанию можно дать еще тактильно-вкусовые ощущения: хрустящий, сочный, твердый, жидкий и т. п.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theslide.ru/img/thumbs/d93210aa7436b49d681f8086c418d341-800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2840" y="236709"/>
            <a:ext cx="2449385" cy="183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ytimg.com/vi/FOsXGhACzGI/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857" y="4020836"/>
            <a:ext cx="4577235" cy="257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89" y="-12914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919" y="9194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Обонятельные ассоциации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Обонятельный анализатор – это, пожалуй, самый маленький из всех названных. Поэтому привлекая его к работе с малышами, нужно быть особенно осторожным, поскольку способность воспринимать различные ароматы еще недостаточно изучена. Можно использовать обонятельные коробочки с разными ароматами: духов, мятным ароматом, ароматов трав, специй.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sega-play.ru/detsad-461539-14665367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029" y="4108570"/>
            <a:ext cx="3452598" cy="2588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несколько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 вопросов.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017" y="15208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названии какой конфеты чувствуется холод?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(Леденец).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каком слове «Нет» употребляется сто раз? (Стонет).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Стоит богатый дом и бедный. Они горят. Какой дом будет тушить полиция?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(Полиция пожары не тушит).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квадратного стола отпилили один угол. Сколько теперь углов у стола? (5).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 что помогло вам, правильно ответить на вопросы?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(сообразительность, внимание, сравнение, обобщение, умение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сопоставлять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8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918" y="0"/>
            <a:ext cx="10515600" cy="10023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35" y="7135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должны строится на игровой форме. Все игры имеют общую задачу - развитие образной памяти, внимания, мышления, воображения и т.д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подобного плана очень нравятся детям, они с удовольствием находят правильные ответы на поставленные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вопросы. При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 организации обучения, подобный способ запоминания будет перенесен ребенком в сферу учебы. Посредством таких вот ассоциативно-игровых запоминаний он будет с удовольствие делать домашнее задание, будет стремиться к освоению новой информации.</a:t>
            </a:r>
          </a:p>
        </p:txBody>
      </p:sp>
      <p:pic>
        <p:nvPicPr>
          <p:cNvPr id="4102" name="Picture 6" descr="https://avatars.mds.yandex.net/get-zen_doc/965902/pub_5ec60ef64f911f7ccd936419_5ec6657e379baa1075eb9a12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536" y="4805573"/>
            <a:ext cx="2414391" cy="1945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19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84" y="64902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688" y="2710248"/>
            <a:ext cx="4421846" cy="38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5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Эйдетика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68" y="1364307"/>
            <a:ext cx="11656541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переводе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греческого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эйдос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означает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«образ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buNone/>
            </a:pP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Эйдетика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методика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которая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мыслить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образами,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методам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запоминания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воображения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Эйдетика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характер памяти, основанный преимущественно 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зрительные впечатления, позволяющий удерживать и воспроизводить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образ, воспринятого раннего явления или предмета.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272" y="4705502"/>
            <a:ext cx="1888156" cy="21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7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869" y="1125409"/>
            <a:ext cx="11016049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Термины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эйдетизм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эйдетика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введены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науку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сербским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ученым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Урбанчичем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1907 г . </a:t>
            </a: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изучением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практическим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использованием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эйдетики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занимались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ученые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-психологи — П. П.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Блонский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Л. С.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Р.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10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1989 г. в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открывается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uk-UA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эйдетики</a:t>
            </a:r>
            <a:r>
              <a:rPr lang="uk-UA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uk-UA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взрослых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основатель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Матюгин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 Ю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педагогических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наук, который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основу эйдетики.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358" y="4706682"/>
            <a:ext cx="2469081" cy="2039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8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35389"/>
            <a:ext cx="10515600" cy="190643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эйдетики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69" y="1771048"/>
            <a:ext cx="3398580" cy="2548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441" y="3521577"/>
            <a:ext cx="3680059" cy="2760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092" y="1555940"/>
            <a:ext cx="3875773" cy="2906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3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323095" cy="111653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эйдетики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ds04.infourok.ru/uploads/ex/1135/000d441c-b3ef2b6b/img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94" y="1116531"/>
            <a:ext cx="3572442" cy="2679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52" y="1036019"/>
            <a:ext cx="3570684" cy="2679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099" y="3963803"/>
            <a:ext cx="3561347" cy="2639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154" y="3963803"/>
            <a:ext cx="3644766" cy="273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6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507" y="543828"/>
            <a:ext cx="7209322" cy="60302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  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можно сделать </a:t>
            </a:r>
            <a:r>
              <a:rPr lang="ru-RU" sz="2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«эйдетизм» -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 образной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памяти, которая является естественной, удобной, да и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необходимой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очень ярко представлять себе предмет,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нет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нашего восприятия.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же суть методики?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Этот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строится на принципе образных ассоциаций, благодаря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ребенок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быстрее, качественнее запоминать материал, сохранить его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легко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воспроизвести. Все знают, как легко запомнить все цвета радуги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нехитрой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прибаутке «Каждый охотник желает знать, где сидит фазан». Дело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проговаривая эти стихи, мы явно представляем себе «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радужного фазана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Образ доступный воображению, да плюс положительные эмоции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результате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памяти надолго сохраняется яркая информация. Именно,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работает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ребенка. Такую психическую особенность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использовать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обучении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206" y="1540042"/>
            <a:ext cx="4517457" cy="3388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1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Применяя в работе методику эйдетики, мы развиваем: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460092"/>
              </p:ext>
            </p:extLst>
          </p:nvPr>
        </p:nvGraphicFramePr>
        <p:xfrm>
          <a:off x="317500" y="1825625"/>
          <a:ext cx="1168558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27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714" y="1064157"/>
            <a:ext cx="10732168" cy="5156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Хочу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познакомить с играми, которые основаны на методах эйдетики.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обучение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проходить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игре. Вот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сказал об этом Сухомлинский В.Л. - «Присмотримся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внимательно, какое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занимает игра в жизни ребенка…Для него игра - это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серьезное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дело. В игре раскрывается перед детьми мир,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раскрываются творческие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личности. Без них нет, и не может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полноценного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умственного развития.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Все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имеют общую задачу - развитие образной памяти,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внимания, мышления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воображения и т.д. Игры подобного плана очень нравятся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детям, они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удовольствием находят правильные ответы на поставленные вопросы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8564" y="240632"/>
            <a:ext cx="7933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основанные на методах эйдетики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13016"/>
            <a:ext cx="10515600" cy="9150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481" y="703979"/>
            <a:ext cx="1119979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«Запомни фигуры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(увеличение объема памяти и развитие внимания)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ряд стоят геометрические фигуры разного цвета и одинакового размера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Время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запоминания фигур 1 минута. После этого вам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ответить на вопросы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было фигур?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было треугольников, прямоугольников, кругов?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круги и квадраты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65" y="4810214"/>
            <a:ext cx="5979519" cy="1555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37684" y="4398746"/>
            <a:ext cx="53227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задание можно усложнять: использовать геометрические фигуры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по размеру, или цвету, форме, количеству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0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1056</Words>
  <Application>Microsoft Office PowerPoint</Application>
  <PresentationFormat>Произвольный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Эйдетика</vt:lpstr>
      <vt:lpstr>Историческая справка</vt:lpstr>
      <vt:lpstr>Основа эйдетики</vt:lpstr>
      <vt:lpstr>Основа эйдетики</vt:lpstr>
      <vt:lpstr>Презентация PowerPoint</vt:lpstr>
      <vt:lpstr>Применяя в работе методику эйдетики, мы развиваем:</vt:lpstr>
      <vt:lpstr>Презентация PowerPoint</vt:lpstr>
      <vt:lpstr>Игры</vt:lpstr>
      <vt:lpstr>Игры</vt:lpstr>
      <vt:lpstr>Игры</vt:lpstr>
      <vt:lpstr>Игры</vt:lpstr>
      <vt:lpstr>Игра</vt:lpstr>
      <vt:lpstr>Игры</vt:lpstr>
      <vt:lpstr>Предлагаем вам несколько интересных вопросов. </vt:lpstr>
      <vt:lpstr>Вывод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 227» г.Ярославля</dc:title>
  <dc:creator>Учетная запись Майкрософт</dc:creator>
  <cp:lastModifiedBy>111</cp:lastModifiedBy>
  <cp:revision>42</cp:revision>
  <dcterms:created xsi:type="dcterms:W3CDTF">2021-02-13T11:22:22Z</dcterms:created>
  <dcterms:modified xsi:type="dcterms:W3CDTF">2022-11-01T12:02:52Z</dcterms:modified>
</cp:coreProperties>
</file>