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203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78010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МБДОУ детский сад №2 с. Месягутово муниципального района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Дуванский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район Республики Башкортостан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473200"/>
          </a:xfrm>
        </p:spPr>
        <p:txBody>
          <a:bodyPr>
            <a:normAutofit fontScale="25000" lnSpcReduction="20000"/>
          </a:bodyPr>
          <a:lstStyle/>
          <a:p>
            <a:r>
              <a:rPr lang="ru-RU" sz="19200" dirty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9200" dirty="0" err="1">
                <a:solidFill>
                  <a:schemeClr val="bg2">
                    <a:lumMod val="25000"/>
                  </a:schemeClr>
                </a:solidFill>
              </a:rPr>
              <a:t>Гекснавигатор</a:t>
            </a:r>
            <a:r>
              <a:rPr lang="ru-RU" sz="19200" dirty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9600" dirty="0">
                <a:solidFill>
                  <a:schemeClr val="bg2">
                    <a:lumMod val="25000"/>
                  </a:schemeClr>
                </a:solidFill>
              </a:rPr>
              <a:t>Подготовила: учитель-логопед </a:t>
            </a:r>
            <a:r>
              <a:rPr lang="ru-RU" sz="9600" dirty="0" err="1">
                <a:solidFill>
                  <a:schemeClr val="bg2">
                    <a:lumMod val="25000"/>
                  </a:schemeClr>
                </a:solidFill>
              </a:rPr>
              <a:t>Кустова</a:t>
            </a:r>
            <a:r>
              <a:rPr lang="ru-RU" sz="9600" dirty="0">
                <a:solidFill>
                  <a:schemeClr val="bg2">
                    <a:lumMod val="25000"/>
                  </a:schemeClr>
                </a:solidFill>
              </a:rPr>
              <a:t> Н.В.</a:t>
            </a:r>
          </a:p>
          <a:p>
            <a:r>
              <a:rPr lang="ru-RU" sz="9600" dirty="0">
                <a:solidFill>
                  <a:schemeClr val="bg2">
                    <a:lumMod val="25000"/>
                  </a:schemeClr>
                </a:solidFill>
              </a:rPr>
              <a:t>2022г</a:t>
            </a:r>
          </a:p>
        </p:txBody>
      </p:sp>
    </p:spTree>
    <p:extLst>
      <p:ext uri="{BB962C8B-B14F-4D97-AF65-F5344CB8AC3E}">
        <p14:creationId xmlns:p14="http://schemas.microsoft.com/office/powerpoint/2010/main" val="211194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СПАСИБО</a:t>
            </a:r>
          </a:p>
          <a:p>
            <a:pPr marL="0" indent="0" algn="ctr">
              <a:buNone/>
            </a:pPr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ЗА ВНИМАНИЕ!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0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2448272"/>
          </a:xfrm>
        </p:spPr>
        <p:txBody>
          <a:bodyPr>
            <a:normAutofit fontScale="90000"/>
          </a:bodyPr>
          <a:lstStyle/>
          <a:p>
            <a:pPr fontAlgn="base"/>
            <a:br>
              <a:rPr lang="ru-RU" sz="2000" b="1" dirty="0">
                <a:solidFill>
                  <a:srgbClr val="44A1F2"/>
                </a:solidFill>
                <a:latin typeface="reklamescriptw00-medium"/>
              </a:rPr>
            </a:br>
            <a:br>
              <a:rPr lang="ru-RU" sz="2000" b="1" dirty="0">
                <a:solidFill>
                  <a:srgbClr val="44A1F2"/>
                </a:solidFill>
                <a:latin typeface="reklamescriptw00-medium"/>
              </a:rPr>
            </a:br>
            <a:r>
              <a:rPr lang="ru-RU" sz="2000" b="1" dirty="0" err="1">
                <a:solidFill>
                  <a:srgbClr val="FF0000"/>
                </a:solidFill>
                <a:latin typeface="reklamescriptw00-medium"/>
              </a:rPr>
              <a:t>ГексНавигатор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i="1" dirty="0">
                <a:solidFill>
                  <a:srgbClr val="8B0000"/>
                </a:solidFill>
                <a:latin typeface="times new roman"/>
              </a:rPr>
              <a:t> </a:t>
            </a:r>
            <a:r>
              <a:rPr lang="ru-RU" sz="2000" b="1" i="1" dirty="0" err="1">
                <a:solidFill>
                  <a:srgbClr val="E21C21"/>
                </a:solidFill>
                <a:latin typeface="times new roman"/>
              </a:rPr>
              <a:t>ГексНавигатор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</a:rPr>
              <a:t> – это развивающее пособие, которое способствует запоминанию, структурированию, обработке  информации и развитию </a:t>
            </a:r>
            <a:r>
              <a:rPr lang="ru-RU" sz="2000" b="1" i="1" dirty="0" err="1">
                <a:solidFill>
                  <a:srgbClr val="000000"/>
                </a:solidFill>
                <a:latin typeface="times new roman"/>
              </a:rPr>
              <a:t>радиантного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</a:rPr>
              <a:t> мышления.</a:t>
            </a:r>
            <a:br>
              <a:rPr lang="ru-RU" sz="2000" b="1" i="1" dirty="0">
                <a:solidFill>
                  <a:srgbClr val="000000"/>
                </a:solidFill>
                <a:latin typeface="times new roman"/>
              </a:rPr>
            </a:br>
            <a:r>
              <a:rPr lang="ru-RU" sz="2000" b="1" i="1" dirty="0">
                <a:solidFill>
                  <a:srgbClr val="000000"/>
                </a:solidFill>
                <a:latin typeface="times new roman"/>
              </a:rPr>
              <a:t>  </a:t>
            </a:r>
            <a:r>
              <a:rPr lang="ru-RU" sz="2000" b="1" i="1" dirty="0" err="1">
                <a:solidFill>
                  <a:srgbClr val="E21C21"/>
                </a:solidFill>
                <a:latin typeface="times new roman"/>
              </a:rPr>
              <a:t>ГексНавигатор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</a:rPr>
              <a:t> можно собрать постепенно, в течение недели,  в рамках ООД, совместной деятельности, итогового события. Кроме того,  можно  сохранить его компоненты и использовать их в последующем учебном году  для закрепления, систематизации и углубления знаний детей по конкретной  теме.</a:t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590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06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14956"/>
            <a:ext cx="5688631" cy="5354404"/>
          </a:xfrm>
        </p:spPr>
        <p:txBody>
          <a:bodyPr>
            <a:normAutofit fontScale="85000" lnSpcReduction="10000"/>
          </a:bodyPr>
          <a:lstStyle/>
          <a:p>
            <a:pPr marL="0" indent="0" algn="ctr" fontAlgn="base">
              <a:buNone/>
            </a:pPr>
            <a:r>
              <a:rPr lang="ru-RU" b="1" i="1" dirty="0">
                <a:solidFill>
                  <a:srgbClr val="FF0000"/>
                </a:solidFill>
              </a:rPr>
              <a:t> </a:t>
            </a:r>
            <a:r>
              <a:rPr lang="ru-RU" b="1" i="1" dirty="0" err="1">
                <a:solidFill>
                  <a:srgbClr val="FF0000"/>
                </a:solidFill>
              </a:rPr>
              <a:t>Гексы</a:t>
            </a:r>
            <a:r>
              <a:rPr lang="ru-RU" b="1" i="1" dirty="0">
                <a:solidFill>
                  <a:srgbClr val="FF0000"/>
                </a:solidFill>
              </a:rPr>
              <a:t> в живой природе</a:t>
            </a:r>
            <a:endParaRPr lang="ru-RU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ru-RU" b="1" i="1" dirty="0"/>
              <a:t>  При достаточной наблюдательности в живой природе легко обнаружить строгую геометрию. Шестиугольники часто можно встретить в живой природе – например, у пчел.</a:t>
            </a:r>
            <a:endParaRPr lang="ru-RU" dirty="0"/>
          </a:p>
          <a:p>
            <a:pPr marL="0" indent="0" fontAlgn="base">
              <a:buNone/>
            </a:pPr>
            <a:r>
              <a:rPr lang="ru-RU" b="1" i="1" dirty="0"/>
              <a:t>   Вы когда-нибудь задавались вопросом, почему пчелы из тысяч различных форм выбрали именно шестиугольник для построения своих сот?</a:t>
            </a:r>
            <a:endParaRPr lang="ru-RU" dirty="0"/>
          </a:p>
          <a:p>
            <a:pPr marL="0" indent="0" fontAlgn="base">
              <a:buNone/>
            </a:pPr>
            <a:r>
              <a:rPr lang="ru-RU" b="1" i="1" dirty="0"/>
              <a:t>   Эффективность "упаковки" – вот главная причина, почему пчелы использует шестиугольное строение сот. Каждая </a:t>
            </a:r>
            <a:r>
              <a:rPr lang="ru-RU" b="1" i="1" dirty="0" err="1"/>
              <a:t>сота</a:t>
            </a:r>
            <a:r>
              <a:rPr lang="ru-RU" b="1" i="1" dirty="0"/>
              <a:t> должна плотно прилегать к другой, образовывая идеально ровное и симметричное сочетание элементов. Благодаря этому при минимальном пространстве можно расположить максимальное количество сот, то есть получается «идеальная укладка».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3 интересных факта о </a:t>
            </a:r>
            <a:r>
              <a:rPr lang="ru-RU" dirty="0" err="1">
                <a:solidFill>
                  <a:schemeClr val="tx2"/>
                </a:solidFill>
              </a:rPr>
              <a:t>гексах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30480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35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052736"/>
            <a:ext cx="5760640" cy="5616624"/>
          </a:xfrm>
        </p:spPr>
        <p:txBody>
          <a:bodyPr>
            <a:normAutofit fontScale="92500" lnSpcReduction="10000"/>
          </a:bodyPr>
          <a:lstStyle/>
          <a:p>
            <a:pPr marL="0" indent="0" algn="ctr" fontAlgn="base">
              <a:buNone/>
            </a:pPr>
            <a:r>
              <a:rPr lang="ru-RU" b="1" i="1" dirty="0" err="1">
                <a:solidFill>
                  <a:srgbClr val="FF0000"/>
                </a:solidFill>
              </a:rPr>
              <a:t>Гексы</a:t>
            </a:r>
            <a:r>
              <a:rPr lang="ru-RU" b="1" i="1" dirty="0">
                <a:solidFill>
                  <a:srgbClr val="FF0000"/>
                </a:solidFill>
              </a:rPr>
              <a:t> в космосе</a:t>
            </a:r>
            <a:endParaRPr lang="ru-RU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ru-RU" b="1" i="1" dirty="0"/>
              <a:t> Легендарная международная миссия «</a:t>
            </a:r>
            <a:r>
              <a:rPr lang="ru-RU" b="1" i="1" dirty="0" err="1"/>
              <a:t>Кассини</a:t>
            </a:r>
            <a:r>
              <a:rPr lang="ru-RU" b="1" i="1" dirty="0"/>
              <a:t>» обнаружила удивительную структуру в окрестностях северного полюса Сатурна, в северном полушарии которого постепенно наступает лето: становящийся все теплее с каждым днем атмосферный вихрь, расположенный на большой высоте и имеющий форму шестиугольника – аналогичный знаменитому гексагональному вихрю, наблюдаемому ранее глубоко в нижних слоях облаков Сатурна. Это указывает на то, что гексагональные вихри, расположенные глубоко под облаками Сатурна, могут оказывать влияние на процессы, происходящие в более высоких атмосферных слоях.</a:t>
            </a:r>
            <a:endParaRPr lang="ru-RU" b="0" i="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2933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19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404664"/>
            <a:ext cx="5328592" cy="5904656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buNone/>
            </a:pPr>
            <a:r>
              <a:rPr lang="ru-RU" b="1" i="1" dirty="0" err="1">
                <a:solidFill>
                  <a:srgbClr val="FF0000"/>
                </a:solidFill>
              </a:rPr>
              <a:t>Гексы</a:t>
            </a:r>
            <a:r>
              <a:rPr lang="ru-RU" b="1" i="1" dirty="0">
                <a:solidFill>
                  <a:srgbClr val="FF0000"/>
                </a:solidFill>
              </a:rPr>
              <a:t> в интерьере</a:t>
            </a:r>
            <a:endParaRPr lang="ru-RU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ru-RU" b="1" i="1" dirty="0"/>
              <a:t>  Ш</a:t>
            </a:r>
            <a:r>
              <a:rPr lang="en-US" b="1" i="1" dirty="0" err="1"/>
              <a:t>ec</a:t>
            </a:r>
            <a:r>
              <a:rPr lang="ru-RU" b="1" i="1" dirty="0" err="1"/>
              <a:t>тиуг</a:t>
            </a:r>
            <a:r>
              <a:rPr lang="en-US" b="1" i="1" dirty="0"/>
              <a:t>o</a:t>
            </a:r>
            <a:r>
              <a:rPr lang="ru-RU" b="1" i="1" dirty="0" err="1"/>
              <a:t>льн</a:t>
            </a:r>
            <a:r>
              <a:rPr lang="en-US" b="1" i="1" dirty="0"/>
              <a:t>a</a:t>
            </a:r>
            <a:r>
              <a:rPr lang="ru-RU" b="1" i="1" dirty="0"/>
              <a:t>я или г</a:t>
            </a:r>
            <a:r>
              <a:rPr lang="en-US" b="1" i="1" dirty="0"/>
              <a:t>e</a:t>
            </a:r>
            <a:r>
              <a:rPr lang="ru-RU" b="1" i="1" dirty="0"/>
              <a:t>к</a:t>
            </a:r>
            <a:r>
              <a:rPr lang="en-US" b="1" i="1" dirty="0" err="1"/>
              <a:t>ca</a:t>
            </a:r>
            <a:r>
              <a:rPr lang="ru-RU" b="1" i="1" dirty="0"/>
              <a:t>г</a:t>
            </a:r>
            <a:r>
              <a:rPr lang="en-US" b="1" i="1" dirty="0"/>
              <a:t>o</a:t>
            </a:r>
            <a:r>
              <a:rPr lang="ru-RU" b="1" i="1" dirty="0"/>
              <a:t>н</a:t>
            </a:r>
            <a:r>
              <a:rPr lang="en-US" b="1" i="1" dirty="0"/>
              <a:t>a</a:t>
            </a:r>
            <a:r>
              <a:rPr lang="ru-RU" b="1" i="1" dirty="0" err="1"/>
              <a:t>льн</a:t>
            </a:r>
            <a:r>
              <a:rPr lang="en-US" b="1" i="1" dirty="0"/>
              <a:t>a</a:t>
            </a:r>
            <a:r>
              <a:rPr lang="ru-RU" b="1" i="1" dirty="0"/>
              <a:t>я ф</a:t>
            </a:r>
            <a:r>
              <a:rPr lang="en-US" b="1" i="1" dirty="0"/>
              <a:t>op</a:t>
            </a:r>
            <a:r>
              <a:rPr lang="ru-RU" b="1" i="1" dirty="0"/>
              <a:t>м</a:t>
            </a:r>
            <a:r>
              <a:rPr lang="en-US" b="1" i="1" dirty="0"/>
              <a:t>a — o</a:t>
            </a:r>
            <a:r>
              <a:rPr lang="ru-RU" b="1" i="1" dirty="0" err="1"/>
              <a:t>дн</a:t>
            </a:r>
            <a:r>
              <a:rPr lang="en-US" b="1" i="1" dirty="0"/>
              <a:t>a </a:t>
            </a:r>
            <a:r>
              <a:rPr lang="ru-RU" b="1" i="1" dirty="0"/>
              <a:t>из </a:t>
            </a:r>
            <a:r>
              <a:rPr lang="en-US" b="1" i="1" dirty="0"/>
              <a:t>c</a:t>
            </a:r>
            <a:r>
              <a:rPr lang="ru-RU" b="1" i="1" dirty="0" err="1"/>
              <a:t>имм</a:t>
            </a:r>
            <a:r>
              <a:rPr lang="en-US" b="1" i="1" dirty="0"/>
              <a:t>e</a:t>
            </a:r>
            <a:r>
              <a:rPr lang="ru-RU" b="1" i="1" dirty="0"/>
              <a:t>т</a:t>
            </a:r>
            <a:r>
              <a:rPr lang="en-US" b="1" i="1" dirty="0"/>
              <a:t>p</a:t>
            </a:r>
            <a:r>
              <a:rPr lang="ru-RU" b="1" i="1" dirty="0" err="1"/>
              <a:t>ичны</a:t>
            </a:r>
            <a:r>
              <a:rPr lang="en-US" b="1" i="1" dirty="0"/>
              <a:t>x pa</a:t>
            </a:r>
            <a:r>
              <a:rPr lang="ru-RU" b="1" i="1" dirty="0" err="1"/>
              <a:t>вн</a:t>
            </a:r>
            <a:r>
              <a:rPr lang="en-US" b="1" i="1" dirty="0" err="1"/>
              <a:t>oc</a:t>
            </a:r>
            <a:r>
              <a:rPr lang="ru-RU" b="1" i="1" dirty="0"/>
              <a:t>т</a:t>
            </a:r>
            <a:r>
              <a:rPr lang="en-US" b="1" i="1" dirty="0" err="1"/>
              <a:t>opo</a:t>
            </a:r>
            <a:r>
              <a:rPr lang="ru-RU" b="1" i="1" dirty="0" err="1"/>
              <a:t>нни</a:t>
            </a:r>
            <a:r>
              <a:rPr lang="en-US" b="1" i="1" dirty="0"/>
              <a:t>x </a:t>
            </a:r>
            <a:r>
              <a:rPr lang="ru-RU" b="1" i="1" dirty="0"/>
              <a:t>фигу</a:t>
            </a:r>
            <a:r>
              <a:rPr lang="en-US" b="1" i="1" dirty="0"/>
              <a:t>p. B </a:t>
            </a:r>
            <a:r>
              <a:rPr lang="ru-RU" b="1" i="1" dirty="0" err="1"/>
              <a:t>диз</a:t>
            </a:r>
            <a:r>
              <a:rPr lang="en-US" b="1" i="1" dirty="0"/>
              <a:t>a</a:t>
            </a:r>
            <a:r>
              <a:rPr lang="ru-RU" b="1" i="1" dirty="0" err="1"/>
              <a:t>йн</a:t>
            </a:r>
            <a:r>
              <a:rPr lang="en-US" b="1" i="1" dirty="0"/>
              <a:t>e </a:t>
            </a:r>
            <a:r>
              <a:rPr lang="ru-RU" b="1" i="1" dirty="0" err="1"/>
              <a:t>инт</a:t>
            </a:r>
            <a:r>
              <a:rPr lang="en-US" b="1" i="1" dirty="0" err="1"/>
              <a:t>ep</a:t>
            </a:r>
            <a:r>
              <a:rPr lang="ru-RU" b="1" i="1" dirty="0"/>
              <a:t>ь</a:t>
            </a:r>
            <a:r>
              <a:rPr lang="en-US" b="1" i="1" dirty="0" err="1"/>
              <a:t>epa</a:t>
            </a:r>
            <a:r>
              <a:rPr lang="en-US" b="1" i="1" dirty="0"/>
              <a:t> </a:t>
            </a:r>
            <a:r>
              <a:rPr lang="ru-RU" b="1" i="1" dirty="0"/>
              <a:t>г</a:t>
            </a:r>
            <a:r>
              <a:rPr lang="en-US" b="1" i="1" dirty="0"/>
              <a:t>e</a:t>
            </a:r>
            <a:r>
              <a:rPr lang="ru-RU" b="1" i="1" dirty="0"/>
              <a:t>к</a:t>
            </a:r>
            <a:r>
              <a:rPr lang="en-US" b="1" i="1" dirty="0" err="1"/>
              <a:t>ca</a:t>
            </a:r>
            <a:r>
              <a:rPr lang="ru-RU" b="1" i="1" dirty="0"/>
              <a:t>г</a:t>
            </a:r>
            <a:r>
              <a:rPr lang="en-US" b="1" i="1" dirty="0"/>
              <a:t>o</a:t>
            </a:r>
            <a:r>
              <a:rPr lang="ru-RU" b="1" i="1" dirty="0"/>
              <a:t>н в</a:t>
            </a:r>
            <a:r>
              <a:rPr lang="en-US" b="1" i="1" dirty="0"/>
              <a:t>c</a:t>
            </a:r>
            <a:r>
              <a:rPr lang="ru-RU" b="1" i="1" dirty="0"/>
              <a:t>т</a:t>
            </a:r>
            <a:r>
              <a:rPr lang="en-US" b="1" i="1" dirty="0" err="1"/>
              <a:t>pe</a:t>
            </a:r>
            <a:r>
              <a:rPr lang="ru-RU" b="1" i="1" dirty="0"/>
              <a:t>ч</a:t>
            </a:r>
            <a:r>
              <a:rPr lang="en-US" b="1" i="1" dirty="0" err="1"/>
              <a:t>ae</a:t>
            </a:r>
            <a:r>
              <a:rPr lang="ru-RU" b="1" i="1" dirty="0"/>
              <a:t>т</a:t>
            </a:r>
            <a:r>
              <a:rPr lang="en-US" b="1" i="1" dirty="0"/>
              <a:t>c</a:t>
            </a:r>
            <a:r>
              <a:rPr lang="ru-RU" b="1" i="1" dirty="0"/>
              <a:t>я </a:t>
            </a:r>
            <a:r>
              <a:rPr lang="en-US" b="1" i="1" dirty="0" err="1"/>
              <a:t>ce</a:t>
            </a:r>
            <a:r>
              <a:rPr lang="ru-RU" b="1" i="1" dirty="0"/>
              <a:t>г</a:t>
            </a:r>
            <a:r>
              <a:rPr lang="en-US" b="1" i="1" dirty="0"/>
              <a:t>o</a:t>
            </a:r>
            <a:r>
              <a:rPr lang="ru-RU" b="1" i="1" dirty="0"/>
              <a:t>дня ч</a:t>
            </a:r>
            <a:r>
              <a:rPr lang="en-US" b="1" i="1" dirty="0"/>
              <a:t>a</a:t>
            </a:r>
            <a:r>
              <a:rPr lang="ru-RU" b="1" i="1" dirty="0"/>
              <a:t>щ</a:t>
            </a:r>
            <a:r>
              <a:rPr lang="en-US" b="1" i="1" dirty="0"/>
              <a:t>e, </a:t>
            </a:r>
            <a:r>
              <a:rPr lang="ru-RU" b="1" i="1" dirty="0"/>
              <a:t>ч</a:t>
            </a:r>
            <a:r>
              <a:rPr lang="en-US" b="1" i="1" dirty="0"/>
              <a:t>e</a:t>
            </a:r>
            <a:r>
              <a:rPr lang="ru-RU" b="1" i="1" dirty="0"/>
              <a:t>м к</a:t>
            </a:r>
            <a:r>
              <a:rPr lang="en-US" b="1" i="1" dirty="0"/>
              <a:t>o</a:t>
            </a:r>
            <a:r>
              <a:rPr lang="ru-RU" b="1" i="1" dirty="0" err="1"/>
              <a:t>гд</a:t>
            </a:r>
            <a:r>
              <a:rPr lang="en-US" b="1" i="1" dirty="0"/>
              <a:t>a </a:t>
            </a:r>
            <a:r>
              <a:rPr lang="ru-RU" b="1" i="1" dirty="0"/>
              <a:t>бы т</a:t>
            </a:r>
            <a:r>
              <a:rPr lang="en-US" b="1" i="1" dirty="0"/>
              <a:t>o </a:t>
            </a:r>
            <a:r>
              <a:rPr lang="ru-RU" b="1" i="1" dirty="0"/>
              <a:t>ни был</a:t>
            </a:r>
            <a:r>
              <a:rPr lang="en-US" b="1" i="1" dirty="0"/>
              <a:t>o: </a:t>
            </a:r>
            <a:r>
              <a:rPr lang="ru-RU" b="1" i="1" dirty="0" err="1"/>
              <a:t>эт</a:t>
            </a:r>
            <a:r>
              <a:rPr lang="en-US" b="1" i="1" dirty="0"/>
              <a:t>a </a:t>
            </a:r>
            <a:r>
              <a:rPr lang="ru-RU" b="1" i="1" dirty="0"/>
              <a:t>г</a:t>
            </a:r>
            <a:r>
              <a:rPr lang="en-US" b="1" i="1" dirty="0" err="1"/>
              <a:t>ap</a:t>
            </a:r>
            <a:r>
              <a:rPr lang="ru-RU" b="1" i="1" dirty="0"/>
              <a:t>м</a:t>
            </a:r>
            <a:r>
              <a:rPr lang="en-US" b="1" i="1" dirty="0"/>
              <a:t>o</a:t>
            </a:r>
            <a:r>
              <a:rPr lang="ru-RU" b="1" i="1" dirty="0" err="1"/>
              <a:t>ничн</a:t>
            </a:r>
            <a:r>
              <a:rPr lang="en-US" b="1" i="1" dirty="0"/>
              <a:t>a</a:t>
            </a:r>
            <a:r>
              <a:rPr lang="ru-RU" b="1" i="1" dirty="0"/>
              <a:t>я фигу</a:t>
            </a:r>
            <a:r>
              <a:rPr lang="en-US" b="1" i="1" dirty="0"/>
              <a:t>pa </a:t>
            </a:r>
            <a:r>
              <a:rPr lang="ru-RU" b="1" i="1" dirty="0" err="1"/>
              <a:t>впи</a:t>
            </a:r>
            <a:r>
              <a:rPr lang="en-US" b="1" i="1" dirty="0"/>
              <a:t>c</a:t>
            </a:r>
            <a:r>
              <a:rPr lang="ru-RU" b="1" i="1" dirty="0" err="1"/>
              <a:t>ыв</a:t>
            </a:r>
            <a:r>
              <a:rPr lang="en-US" b="1" i="1" dirty="0" err="1"/>
              <a:t>ae</a:t>
            </a:r>
            <a:r>
              <a:rPr lang="ru-RU" b="1" i="1" dirty="0"/>
              <a:t>т</a:t>
            </a:r>
            <a:r>
              <a:rPr lang="en-US" b="1" i="1" dirty="0"/>
              <a:t>c</a:t>
            </a:r>
            <a:r>
              <a:rPr lang="ru-RU" b="1" i="1" dirty="0"/>
              <a:t>я в люб</a:t>
            </a:r>
            <a:r>
              <a:rPr lang="en-US" b="1" i="1" dirty="0"/>
              <a:t>o</a:t>
            </a:r>
            <a:r>
              <a:rPr lang="ru-RU" b="1" i="1" dirty="0"/>
              <a:t>й </a:t>
            </a:r>
            <a:r>
              <a:rPr lang="en-US" b="1" i="1" dirty="0"/>
              <a:t>c</a:t>
            </a:r>
            <a:r>
              <a:rPr lang="ru-RU" b="1" i="1" dirty="0"/>
              <a:t>тиль и </a:t>
            </a:r>
            <a:r>
              <a:rPr lang="en-US" b="1" i="1" dirty="0"/>
              <a:t>c</a:t>
            </a:r>
            <a:r>
              <a:rPr lang="ru-RU" b="1" i="1" dirty="0" err="1"/>
              <a:t>лужит</a:t>
            </a:r>
            <a:r>
              <a:rPr lang="ru-RU" b="1" i="1" dirty="0"/>
              <a:t> </a:t>
            </a:r>
            <a:r>
              <a:rPr lang="en-US" b="1" i="1" dirty="0"/>
              <a:t>o</a:t>
            </a:r>
            <a:r>
              <a:rPr lang="ru-RU" b="1" i="1" dirty="0" err="1"/>
              <a:t>тп</a:t>
            </a:r>
            <a:r>
              <a:rPr lang="en-US" b="1" i="1" dirty="0"/>
              <a:t>pa</a:t>
            </a:r>
            <a:r>
              <a:rPr lang="ru-RU" b="1" i="1" dirty="0" err="1"/>
              <a:t>вн</a:t>
            </a:r>
            <a:r>
              <a:rPr lang="en-US" b="1" i="1" dirty="0"/>
              <a:t>o</a:t>
            </a:r>
            <a:r>
              <a:rPr lang="ru-RU" b="1" i="1" dirty="0"/>
              <a:t>й т</a:t>
            </a:r>
            <a:r>
              <a:rPr lang="en-US" b="1" i="1" dirty="0"/>
              <a:t>o</a:t>
            </a:r>
            <a:r>
              <a:rPr lang="ru-RU" b="1" i="1" dirty="0" err="1"/>
              <a:t>чк</a:t>
            </a:r>
            <a:r>
              <a:rPr lang="en-US" b="1" i="1" dirty="0"/>
              <a:t>o</a:t>
            </a:r>
            <a:r>
              <a:rPr lang="ru-RU" b="1" i="1" dirty="0"/>
              <a:t>й для </a:t>
            </a:r>
            <a:r>
              <a:rPr lang="ru-RU" b="1" i="1" dirty="0" err="1"/>
              <a:t>мн</a:t>
            </a:r>
            <a:r>
              <a:rPr lang="en-US" b="1" i="1" dirty="0"/>
              <a:t>o</a:t>
            </a:r>
            <a:r>
              <a:rPr lang="ru-RU" b="1" i="1" dirty="0"/>
              <a:t>ж</a:t>
            </a:r>
            <a:r>
              <a:rPr lang="en-US" b="1" i="1" dirty="0" err="1"/>
              <a:t>ec</a:t>
            </a:r>
            <a:r>
              <a:rPr lang="ru-RU" b="1" i="1" dirty="0" err="1"/>
              <a:t>тв</a:t>
            </a:r>
            <a:r>
              <a:rPr lang="en-US" b="1" i="1" dirty="0"/>
              <a:t>a </a:t>
            </a:r>
            <a:r>
              <a:rPr lang="ru-RU" b="1" i="1" dirty="0" err="1"/>
              <a:t>диз</a:t>
            </a:r>
            <a:r>
              <a:rPr lang="en-US" b="1" i="1" dirty="0"/>
              <a:t>a</a:t>
            </a:r>
            <a:r>
              <a:rPr lang="ru-RU" b="1" i="1" dirty="0" err="1"/>
              <a:t>йн</a:t>
            </a:r>
            <a:r>
              <a:rPr lang="en-US" b="1" i="1" dirty="0" err="1"/>
              <a:t>epc</a:t>
            </a:r>
            <a:r>
              <a:rPr lang="ru-RU" b="1" i="1" dirty="0" err="1"/>
              <a:t>ки</a:t>
            </a:r>
            <a:r>
              <a:rPr lang="en-US" b="1" i="1" dirty="0"/>
              <a:t>x </a:t>
            </a:r>
            <a:r>
              <a:rPr lang="en-US" b="1" i="1" dirty="0" err="1"/>
              <a:t>pe</a:t>
            </a:r>
            <a:r>
              <a:rPr lang="ru-RU" b="1" i="1" dirty="0"/>
              <a:t>ш</a:t>
            </a:r>
            <a:r>
              <a:rPr lang="en-US" b="1" i="1" dirty="0"/>
              <a:t>e</a:t>
            </a:r>
            <a:r>
              <a:rPr lang="ru-RU" b="1" i="1" dirty="0" err="1"/>
              <a:t>ний</a:t>
            </a:r>
            <a:r>
              <a:rPr lang="ru-RU" b="1" i="1" dirty="0"/>
              <a:t>. </a:t>
            </a:r>
            <a:endParaRPr lang="ru-RU" dirty="0"/>
          </a:p>
          <a:p>
            <a:pPr marL="0" indent="0" fontAlgn="base">
              <a:buNone/>
            </a:pPr>
            <a:r>
              <a:rPr lang="ru-RU" b="1" i="1" dirty="0"/>
              <a:t>    К примеру, </a:t>
            </a:r>
            <a:r>
              <a:rPr lang="en-US" b="1" i="1" dirty="0"/>
              <a:t>c</a:t>
            </a:r>
            <a:r>
              <a:rPr lang="ru-RU" b="1" i="1" dirty="0" err="1"/>
              <a:t>тильн</a:t>
            </a:r>
            <a:r>
              <a:rPr lang="en-US" b="1" i="1" dirty="0"/>
              <a:t>o c</a:t>
            </a:r>
            <a:r>
              <a:rPr lang="ru-RU" b="1" i="1" dirty="0"/>
              <a:t>м</a:t>
            </a:r>
            <a:r>
              <a:rPr lang="en-US" b="1" i="1" dirty="0"/>
              <a:t>o</a:t>
            </a:r>
            <a:r>
              <a:rPr lang="ru-RU" b="1" i="1" dirty="0"/>
              <a:t>т</a:t>
            </a:r>
            <a:r>
              <a:rPr lang="en-US" b="1" i="1" dirty="0"/>
              <a:t>p</a:t>
            </a:r>
            <a:r>
              <a:rPr lang="ru-RU" b="1" i="1" dirty="0" err="1"/>
              <a:t>ят</a:t>
            </a:r>
            <a:r>
              <a:rPr lang="en-US" b="1" i="1" dirty="0"/>
              <a:t>c</a:t>
            </a:r>
            <a:r>
              <a:rPr lang="ru-RU" b="1" i="1" dirty="0"/>
              <a:t>я ш</a:t>
            </a:r>
            <a:r>
              <a:rPr lang="en-US" b="1" i="1" dirty="0" err="1"/>
              <a:t>ec</a:t>
            </a:r>
            <a:r>
              <a:rPr lang="ru-RU" b="1" i="1" dirty="0" err="1"/>
              <a:t>тиуг</a:t>
            </a:r>
            <a:r>
              <a:rPr lang="en-US" b="1" i="1" dirty="0"/>
              <a:t>o</a:t>
            </a:r>
            <a:r>
              <a:rPr lang="ru-RU" b="1" i="1" dirty="0" err="1"/>
              <a:t>льники</a:t>
            </a:r>
            <a:r>
              <a:rPr lang="ru-RU" b="1" i="1" dirty="0"/>
              <a:t> в </a:t>
            </a:r>
            <a:r>
              <a:rPr lang="en-US" b="1" i="1" dirty="0"/>
              <a:t>o</a:t>
            </a:r>
            <a:r>
              <a:rPr lang="ru-RU" b="1" i="1" dirty="0" err="1"/>
              <a:t>тд</a:t>
            </a:r>
            <a:r>
              <a:rPr lang="en-US" b="1" i="1" dirty="0"/>
              <a:t>e</a:t>
            </a:r>
            <a:r>
              <a:rPr lang="ru-RU" b="1" i="1" dirty="0" err="1"/>
              <a:t>лк</a:t>
            </a:r>
            <a:r>
              <a:rPr lang="en-US" b="1" i="1" dirty="0"/>
              <a:t>e </a:t>
            </a:r>
            <a:r>
              <a:rPr lang="ru-RU" b="1" i="1" dirty="0"/>
              <a:t>п</a:t>
            </a:r>
            <a:r>
              <a:rPr lang="en-US" b="1" i="1" dirty="0"/>
              <a:t>o</a:t>
            </a:r>
            <a:r>
              <a:rPr lang="ru-RU" b="1" i="1" dirty="0"/>
              <a:t>в</a:t>
            </a:r>
            <a:r>
              <a:rPr lang="en-US" b="1" i="1" dirty="0" err="1"/>
              <a:t>epx</a:t>
            </a:r>
            <a:r>
              <a:rPr lang="ru-RU" b="1" i="1" dirty="0"/>
              <a:t>н</a:t>
            </a:r>
            <a:r>
              <a:rPr lang="en-US" b="1" i="1" dirty="0" err="1"/>
              <a:t>oc</a:t>
            </a:r>
            <a:r>
              <a:rPr lang="ru-RU" b="1" i="1" dirty="0" err="1"/>
              <a:t>ти</a:t>
            </a:r>
            <a:r>
              <a:rPr lang="ru-RU" b="1" i="1" dirty="0"/>
              <a:t> </a:t>
            </a:r>
            <a:r>
              <a:rPr lang="en-US" b="1" i="1" dirty="0"/>
              <a:t>c</a:t>
            </a:r>
            <a:r>
              <a:rPr lang="ru-RU" b="1" i="1" dirty="0"/>
              <a:t>т</a:t>
            </a:r>
            <a:r>
              <a:rPr lang="en-US" b="1" i="1" dirty="0"/>
              <a:t>e</a:t>
            </a:r>
            <a:r>
              <a:rPr lang="ru-RU" b="1" i="1" dirty="0"/>
              <a:t>н. П</a:t>
            </a:r>
            <a:r>
              <a:rPr lang="en-US" b="1" i="1" dirty="0"/>
              <a:t>p</a:t>
            </a:r>
            <a:r>
              <a:rPr lang="ru-RU" b="1" i="1" dirty="0" err="1"/>
              <a:t>ич</a:t>
            </a:r>
            <a:r>
              <a:rPr lang="en-US" b="1" i="1" dirty="0"/>
              <a:t>e</a:t>
            </a:r>
            <a:r>
              <a:rPr lang="ru-RU" b="1" i="1" dirty="0"/>
              <a:t>м </a:t>
            </a:r>
            <a:r>
              <a:rPr lang="ru-RU" b="1" i="1" dirty="0" err="1"/>
              <a:t>плитк</a:t>
            </a:r>
            <a:r>
              <a:rPr lang="en-US" b="1" i="1" dirty="0"/>
              <a:t>a </a:t>
            </a:r>
            <a:r>
              <a:rPr lang="ru-RU" b="1" i="1" dirty="0"/>
              <a:t>м</a:t>
            </a:r>
            <a:r>
              <a:rPr lang="en-US" b="1" i="1" dirty="0"/>
              <a:t>o</a:t>
            </a:r>
            <a:r>
              <a:rPr lang="ru-RU" b="1" i="1" dirty="0"/>
              <a:t>ж</a:t>
            </a:r>
            <a:r>
              <a:rPr lang="en-US" b="1" i="1" dirty="0"/>
              <a:t>e</a:t>
            </a:r>
            <a:r>
              <a:rPr lang="ru-RU" b="1" i="1" dirty="0"/>
              <a:t>т быть к</a:t>
            </a:r>
            <a:r>
              <a:rPr lang="en-US" b="1" i="1" dirty="0"/>
              <a:t>a</a:t>
            </a:r>
            <a:r>
              <a:rPr lang="ru-RU" b="1" i="1" dirty="0"/>
              <a:t>к д</a:t>
            </a:r>
            <a:r>
              <a:rPr lang="en-US" b="1" i="1" dirty="0"/>
              <a:t>o</a:t>
            </a:r>
            <a:r>
              <a:rPr lang="ru-RU" b="1" i="1" dirty="0"/>
              <a:t>в</a:t>
            </a:r>
            <a:r>
              <a:rPr lang="en-US" b="1" i="1" dirty="0"/>
              <a:t>o</a:t>
            </a:r>
            <a:r>
              <a:rPr lang="ru-RU" b="1" i="1" dirty="0" err="1"/>
              <a:t>льн</a:t>
            </a:r>
            <a:r>
              <a:rPr lang="en-US" b="1" i="1" dirty="0"/>
              <a:t>o </a:t>
            </a:r>
            <a:r>
              <a:rPr lang="ru-RU" b="1" i="1" dirty="0"/>
              <a:t>б</a:t>
            </a:r>
            <a:r>
              <a:rPr lang="en-US" b="1" i="1" dirty="0"/>
              <a:t>o</a:t>
            </a:r>
            <a:r>
              <a:rPr lang="ru-RU" b="1" i="1" dirty="0" err="1"/>
              <a:t>льш</a:t>
            </a:r>
            <a:r>
              <a:rPr lang="en-US" b="1" i="1" dirty="0"/>
              <a:t>o</a:t>
            </a:r>
            <a:r>
              <a:rPr lang="ru-RU" b="1" i="1" dirty="0"/>
              <a:t>г</a:t>
            </a:r>
            <a:r>
              <a:rPr lang="en-US" b="1" i="1" dirty="0"/>
              <a:t>o pa</a:t>
            </a:r>
            <a:r>
              <a:rPr lang="ru-RU" b="1" i="1" dirty="0" err="1"/>
              <a:t>зм</a:t>
            </a:r>
            <a:r>
              <a:rPr lang="en-US" b="1" i="1" dirty="0" err="1"/>
              <a:t>epa</a:t>
            </a:r>
            <a:r>
              <a:rPr lang="en-US" b="1" i="1" dirty="0"/>
              <a:t>, </a:t>
            </a:r>
            <a:r>
              <a:rPr lang="ru-RU" b="1" i="1" dirty="0"/>
              <a:t>т</a:t>
            </a:r>
            <a:r>
              <a:rPr lang="en-US" b="1" i="1" dirty="0"/>
              <a:t>a</a:t>
            </a:r>
            <a:r>
              <a:rPr lang="ru-RU" b="1" i="1" dirty="0"/>
              <a:t>к и м</a:t>
            </a:r>
            <a:r>
              <a:rPr lang="en-US" b="1" i="1" dirty="0"/>
              <a:t>e</a:t>
            </a:r>
            <a:r>
              <a:rPr lang="ru-RU" b="1" i="1" dirty="0" err="1"/>
              <a:t>лк</a:t>
            </a:r>
            <a:r>
              <a:rPr lang="en-US" b="1" i="1" dirty="0"/>
              <a:t>o</a:t>
            </a:r>
            <a:r>
              <a:rPr lang="ru-RU" b="1" i="1" dirty="0"/>
              <a:t>й м</a:t>
            </a:r>
            <a:r>
              <a:rPr lang="en-US" b="1" i="1" dirty="0"/>
              <a:t>o</a:t>
            </a:r>
            <a:r>
              <a:rPr lang="ru-RU" b="1" i="1" dirty="0"/>
              <a:t>з</a:t>
            </a:r>
            <a:r>
              <a:rPr lang="en-US" b="1" i="1" dirty="0"/>
              <a:t>a</a:t>
            </a:r>
            <a:r>
              <a:rPr lang="ru-RU" b="1" i="1" dirty="0" err="1"/>
              <a:t>ик</a:t>
            </a:r>
            <a:r>
              <a:rPr lang="en-US" b="1" i="1" dirty="0"/>
              <a:t>o</a:t>
            </a:r>
            <a:r>
              <a:rPr lang="ru-RU" b="1" i="1" dirty="0"/>
              <a:t>й, в з</a:t>
            </a:r>
            <a:r>
              <a:rPr lang="en-US" b="1" i="1" dirty="0"/>
              <a:t>a</a:t>
            </a:r>
            <a:r>
              <a:rPr lang="ru-RU" b="1" i="1" dirty="0" err="1"/>
              <a:t>ви</a:t>
            </a:r>
            <a:r>
              <a:rPr lang="en-US" b="1" i="1" dirty="0"/>
              <a:t>c</a:t>
            </a:r>
            <a:r>
              <a:rPr lang="ru-RU" b="1" i="1" dirty="0"/>
              <a:t>им</a:t>
            </a:r>
            <a:r>
              <a:rPr lang="en-US" b="1" i="1" dirty="0" err="1"/>
              <a:t>oc</a:t>
            </a:r>
            <a:r>
              <a:rPr lang="ru-RU" b="1" i="1" dirty="0" err="1"/>
              <a:t>ти</a:t>
            </a:r>
            <a:r>
              <a:rPr lang="ru-RU" b="1" i="1" dirty="0"/>
              <a:t> </a:t>
            </a:r>
            <a:r>
              <a:rPr lang="en-US" b="1" i="1" dirty="0"/>
              <a:t>o</a:t>
            </a:r>
            <a:r>
              <a:rPr lang="ru-RU" b="1" i="1" dirty="0"/>
              <a:t>т </a:t>
            </a:r>
            <a:r>
              <a:rPr lang="ru-RU" b="1" i="1" dirty="0" err="1"/>
              <a:t>эфф</a:t>
            </a:r>
            <a:r>
              <a:rPr lang="en-US" b="1" i="1" dirty="0"/>
              <a:t>e</a:t>
            </a:r>
            <a:r>
              <a:rPr lang="ru-RU" b="1" i="1" dirty="0" err="1"/>
              <a:t>кт</a:t>
            </a:r>
            <a:r>
              <a:rPr lang="en-US" b="1" i="1" dirty="0"/>
              <a:t>a, </a:t>
            </a:r>
            <a:r>
              <a:rPr lang="ru-RU" b="1" i="1" dirty="0"/>
              <a:t>к</a:t>
            </a:r>
            <a:r>
              <a:rPr lang="en-US" b="1" i="1" dirty="0"/>
              <a:t>o</a:t>
            </a:r>
            <a:r>
              <a:rPr lang="ru-RU" b="1" i="1" dirty="0"/>
              <a:t>т</a:t>
            </a:r>
            <a:r>
              <a:rPr lang="en-US" b="1" i="1" dirty="0" err="1"/>
              <a:t>opo</a:t>
            </a:r>
            <a:r>
              <a:rPr lang="ru-RU" b="1" i="1" dirty="0"/>
              <a:t>г</a:t>
            </a:r>
            <a:r>
              <a:rPr lang="en-US" b="1" i="1" dirty="0"/>
              <a:t>o </a:t>
            </a:r>
            <a:r>
              <a:rPr lang="ru-RU" b="1" i="1" dirty="0"/>
              <a:t>вы </a:t>
            </a:r>
            <a:r>
              <a:rPr lang="en-US" b="1" i="1" dirty="0"/>
              <a:t>xo</a:t>
            </a:r>
            <a:r>
              <a:rPr lang="ru-RU" b="1" i="1" dirty="0" err="1"/>
              <a:t>тит</a:t>
            </a:r>
            <a:r>
              <a:rPr lang="en-US" b="1" i="1" dirty="0"/>
              <a:t>e </a:t>
            </a:r>
            <a:r>
              <a:rPr lang="ru-RU" b="1" i="1" dirty="0"/>
              <a:t>д</a:t>
            </a:r>
            <a:r>
              <a:rPr lang="en-US" b="1" i="1" dirty="0" err="1"/>
              <a:t>oc</a:t>
            </a:r>
            <a:r>
              <a:rPr lang="ru-RU" b="1" i="1" dirty="0" err="1"/>
              <a:t>тичь</a:t>
            </a:r>
            <a:r>
              <a:rPr lang="ru-RU" b="1" i="1" dirty="0"/>
              <a:t>. Г</a:t>
            </a:r>
            <a:r>
              <a:rPr lang="en-US" b="1" i="1" dirty="0"/>
              <a:t>e</a:t>
            </a:r>
            <a:r>
              <a:rPr lang="ru-RU" b="1" i="1" dirty="0"/>
              <a:t>к</a:t>
            </a:r>
            <a:r>
              <a:rPr lang="en-US" b="1" i="1" dirty="0" err="1"/>
              <a:t>ca</a:t>
            </a:r>
            <a:r>
              <a:rPr lang="ru-RU" b="1" i="1" dirty="0"/>
              <a:t>г</a:t>
            </a:r>
            <a:r>
              <a:rPr lang="en-US" b="1" i="1" dirty="0"/>
              <a:t>o</a:t>
            </a:r>
            <a:r>
              <a:rPr lang="ru-RU" b="1" i="1" dirty="0"/>
              <a:t>н</a:t>
            </a:r>
            <a:r>
              <a:rPr lang="en-US" b="1" i="1" dirty="0"/>
              <a:t>a</a:t>
            </a:r>
            <a:r>
              <a:rPr lang="ru-RU" b="1" i="1" dirty="0" err="1"/>
              <a:t>льн</a:t>
            </a:r>
            <a:r>
              <a:rPr lang="en-US" b="1" i="1" dirty="0"/>
              <a:t>a</a:t>
            </a:r>
            <a:r>
              <a:rPr lang="ru-RU" b="1" i="1" dirty="0"/>
              <a:t>я </a:t>
            </a:r>
            <a:r>
              <a:rPr lang="ru-RU" b="1" i="1" dirty="0" err="1"/>
              <a:t>плитк</a:t>
            </a:r>
            <a:r>
              <a:rPr lang="en-US" b="1" i="1" dirty="0"/>
              <a:t>a </a:t>
            </a:r>
            <a:r>
              <a:rPr lang="ru-RU" b="1" i="1" dirty="0"/>
              <a:t>н</a:t>
            </a:r>
            <a:r>
              <a:rPr lang="en-US" b="1" i="1" dirty="0"/>
              <a:t>a c</a:t>
            </a:r>
            <a:r>
              <a:rPr lang="ru-RU" b="1" i="1" dirty="0"/>
              <a:t>т</a:t>
            </a:r>
            <a:r>
              <a:rPr lang="en-US" b="1" i="1" dirty="0"/>
              <a:t>e</a:t>
            </a:r>
            <a:r>
              <a:rPr lang="ru-RU" b="1" i="1" dirty="0"/>
              <a:t>н</a:t>
            </a:r>
            <a:r>
              <a:rPr lang="en-US" b="1" i="1" dirty="0"/>
              <a:t>e c</a:t>
            </a:r>
            <a:r>
              <a:rPr lang="ru-RU" b="1" i="1" dirty="0"/>
              <a:t>м</a:t>
            </a:r>
            <a:r>
              <a:rPr lang="en-US" b="1" i="1" dirty="0"/>
              <a:t>o</a:t>
            </a:r>
            <a:r>
              <a:rPr lang="ru-RU" b="1" i="1" dirty="0"/>
              <a:t>т</a:t>
            </a:r>
            <a:r>
              <a:rPr lang="en-US" b="1" i="1" dirty="0"/>
              <a:t>p</a:t>
            </a:r>
            <a:r>
              <a:rPr lang="ru-RU" b="1" i="1" dirty="0" err="1"/>
              <a:t>ит</a:t>
            </a:r>
            <a:r>
              <a:rPr lang="en-US" b="1" i="1" dirty="0"/>
              <a:t>c</a:t>
            </a:r>
            <a:r>
              <a:rPr lang="ru-RU" b="1" i="1" dirty="0"/>
              <a:t>я </a:t>
            </a:r>
            <a:r>
              <a:rPr lang="en-US" b="1" i="1" dirty="0" err="1"/>
              <a:t>oco</a:t>
            </a:r>
            <a:r>
              <a:rPr lang="ru-RU" b="1" i="1" dirty="0"/>
              <a:t>б</a:t>
            </a:r>
            <a:r>
              <a:rPr lang="en-US" b="1" i="1" dirty="0"/>
              <a:t>e</a:t>
            </a:r>
            <a:r>
              <a:rPr lang="ru-RU" b="1" i="1" dirty="0" err="1"/>
              <a:t>нн</a:t>
            </a:r>
            <a:r>
              <a:rPr lang="en-US" b="1" i="1" dirty="0"/>
              <a:t>o </a:t>
            </a:r>
            <a:r>
              <a:rPr lang="ru-RU" b="1" i="1" dirty="0" err="1"/>
              <a:t>эфф</a:t>
            </a:r>
            <a:r>
              <a:rPr lang="en-US" b="1" i="1" dirty="0"/>
              <a:t>e</a:t>
            </a:r>
            <a:r>
              <a:rPr lang="ru-RU" b="1" i="1" dirty="0" err="1"/>
              <a:t>ктн</a:t>
            </a:r>
            <a:r>
              <a:rPr lang="en-US" b="1" i="1" dirty="0"/>
              <a:t>o, </a:t>
            </a:r>
            <a:r>
              <a:rPr lang="en-US" b="1" i="1" dirty="0" err="1"/>
              <a:t>ec</a:t>
            </a:r>
            <a:r>
              <a:rPr lang="ru-RU" b="1" i="1" dirty="0"/>
              <a:t>ли </a:t>
            </a:r>
            <a:r>
              <a:rPr lang="en-US" b="1" i="1" dirty="0"/>
              <a:t>o</a:t>
            </a:r>
            <a:r>
              <a:rPr lang="ru-RU" b="1" i="1" dirty="0"/>
              <a:t>н</a:t>
            </a:r>
            <a:r>
              <a:rPr lang="en-US" b="1" i="1" dirty="0"/>
              <a:t>a </a:t>
            </a:r>
            <a:r>
              <a:rPr lang="ru-RU" b="1" i="1" dirty="0"/>
              <a:t>н</a:t>
            </a:r>
            <a:r>
              <a:rPr lang="en-US" b="1" i="1" dirty="0"/>
              <a:t>e </a:t>
            </a:r>
            <a:r>
              <a:rPr lang="ru-RU" b="1" i="1" dirty="0"/>
              <a:t>з</a:t>
            </a:r>
            <a:r>
              <a:rPr lang="en-US" b="1" i="1" dirty="0"/>
              <a:t>a</a:t>
            </a:r>
            <a:r>
              <a:rPr lang="ru-RU" b="1" i="1" dirty="0"/>
              <a:t>ним</a:t>
            </a:r>
            <a:r>
              <a:rPr lang="en-US" b="1" i="1" dirty="0" err="1"/>
              <a:t>ae</a:t>
            </a:r>
            <a:r>
              <a:rPr lang="ru-RU" b="1" i="1" dirty="0"/>
              <a:t>т в</a:t>
            </a:r>
            <a:r>
              <a:rPr lang="en-US" b="1" i="1" dirty="0" err="1"/>
              <a:t>ce</a:t>
            </a:r>
            <a:r>
              <a:rPr lang="en-US" b="1" i="1" dirty="0"/>
              <a:t> </a:t>
            </a:r>
            <a:r>
              <a:rPr lang="ru-RU" b="1" i="1" dirty="0"/>
              <a:t>п</a:t>
            </a:r>
            <a:r>
              <a:rPr lang="en-US" b="1" i="1" dirty="0" err="1"/>
              <a:t>poc</a:t>
            </a:r>
            <a:r>
              <a:rPr lang="ru-RU" b="1" i="1" dirty="0"/>
              <a:t>т</a:t>
            </a:r>
            <a:r>
              <a:rPr lang="en-US" b="1" i="1" dirty="0"/>
              <a:t>pa</a:t>
            </a:r>
            <a:r>
              <a:rPr lang="ru-RU" b="1" i="1" dirty="0"/>
              <a:t>н</a:t>
            </a:r>
            <a:r>
              <a:rPr lang="en-US" b="1" i="1" dirty="0"/>
              <a:t>c</a:t>
            </a:r>
            <a:r>
              <a:rPr lang="ru-RU" b="1" i="1" dirty="0" err="1"/>
              <a:t>тв</a:t>
            </a:r>
            <a:r>
              <a:rPr lang="en-US" b="1" i="1" dirty="0"/>
              <a:t>o, a </a:t>
            </a:r>
            <a:r>
              <a:rPr lang="ru-RU" b="1" i="1" dirty="0" err="1"/>
              <a:t>явля</a:t>
            </a:r>
            <a:r>
              <a:rPr lang="en-US" b="1" i="1" dirty="0"/>
              <a:t>e</a:t>
            </a:r>
            <a:r>
              <a:rPr lang="ru-RU" b="1" i="1" dirty="0"/>
              <a:t>т</a:t>
            </a:r>
            <a:r>
              <a:rPr lang="en-US" b="1" i="1" dirty="0"/>
              <a:t>c</a:t>
            </a:r>
            <a:r>
              <a:rPr lang="ru-RU" b="1" i="1" dirty="0"/>
              <a:t>я т</a:t>
            </a:r>
            <a:r>
              <a:rPr lang="en-US" b="1" i="1" dirty="0"/>
              <a:t>o</a:t>
            </a:r>
            <a:r>
              <a:rPr lang="ru-RU" b="1" i="1" dirty="0" err="1"/>
              <a:t>льк</a:t>
            </a:r>
            <a:r>
              <a:rPr lang="en-US" b="1" i="1" dirty="0"/>
              <a:t>o </a:t>
            </a:r>
            <a:r>
              <a:rPr lang="ru-RU" b="1" i="1" dirty="0"/>
              <a:t>ч</a:t>
            </a:r>
            <a:r>
              <a:rPr lang="en-US" b="1" i="1" dirty="0"/>
              <a:t>ac</a:t>
            </a:r>
            <a:r>
              <a:rPr lang="ru-RU" b="1" i="1" dirty="0" err="1"/>
              <a:t>тью</a:t>
            </a:r>
            <a:r>
              <a:rPr lang="ru-RU" b="1" i="1" dirty="0"/>
              <a:t> к</a:t>
            </a:r>
            <a:r>
              <a:rPr lang="en-US" b="1" i="1" dirty="0"/>
              <a:t>o</a:t>
            </a:r>
            <a:r>
              <a:rPr lang="ru-RU" b="1" i="1" dirty="0" err="1"/>
              <a:t>мп</a:t>
            </a:r>
            <a:r>
              <a:rPr lang="en-US" b="1" i="1" dirty="0"/>
              <a:t>o</a:t>
            </a:r>
            <a:r>
              <a:rPr lang="ru-RU" b="1" i="1" dirty="0" err="1"/>
              <a:t>зиции</a:t>
            </a:r>
            <a:r>
              <a:rPr lang="ru-RU" b="1" i="1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3048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18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483909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ШЕСТИУГОЛЬНАЯ КАРТОЧКА - ГЕКС  (</a:t>
            </a:r>
            <a:r>
              <a:rPr lang="en-US" b="1" dirty="0">
                <a:solidFill>
                  <a:srgbClr val="002060"/>
                </a:solidFill>
              </a:rPr>
              <a:t>HEXAGON) - </a:t>
            </a:r>
            <a:r>
              <a:rPr lang="ru-RU" dirty="0">
                <a:solidFill>
                  <a:srgbClr val="002060"/>
                </a:solidFill>
              </a:rPr>
              <a:t>формализованные знания по определённому аспекту.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Все шестиугольники соединяются благодаря определённым связям.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Использование </a:t>
            </a:r>
            <a:r>
              <a:rPr lang="ru-RU" sz="3600" dirty="0" err="1">
                <a:solidFill>
                  <a:schemeClr val="bg2">
                    <a:lumMod val="25000"/>
                  </a:schemeClr>
                </a:solidFill>
              </a:rPr>
              <a:t>гексов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 в работе с детьми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53280"/>
            <a:ext cx="3312368" cy="377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56" y="2905680"/>
            <a:ext cx="3312368" cy="377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48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3843949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РАЗВИТИЕ</a:t>
            </a:r>
            <a:r>
              <a:rPr lang="ru-RU" sz="2000" b="1" dirty="0">
                <a:solidFill>
                  <a:srgbClr val="002060"/>
                </a:solidFill>
              </a:rPr>
              <a:t> НАВЫКОВ МЕТОДОМ ШЕСТИУГОЛЬНОГО ОБУЧЕНИЯ: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способность выбирать доказательства;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способность классифицировать доказательства;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способность связывать доказательства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3309937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75467"/>
            <a:ext cx="8352927" cy="3450696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Получение детьми учебного материала,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записанного при помощи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гексов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Заполнить пустые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гексы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(выражение мнения воспитанников по проблеме)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Индивидуальная и групповая работа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Маркированные шестиугольники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ИСПОЛЬЗОВАНИЕ МЕТОДИКИ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ШЕСТИУГОЛЬНОГО ОБУЧЕНИЯ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65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Например, сказка «Гуси-лебеди»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617249" cy="473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14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</TotalTime>
  <Words>738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Candara</vt:lpstr>
      <vt:lpstr>reklamescriptw00-medium</vt:lpstr>
      <vt:lpstr>Symbol</vt:lpstr>
      <vt:lpstr>times new roman</vt:lpstr>
      <vt:lpstr>Wingdings</vt:lpstr>
      <vt:lpstr>Волна</vt:lpstr>
      <vt:lpstr>МБДОУ детский сад №2 с. Месягутово муниципального района Дуванский район Республики Башкортостан</vt:lpstr>
      <vt:lpstr>  ГексНавигатор  ГексНавигатор – это развивающее пособие, которое способствует запоминанию, структурированию, обработке  информации и развитию радиантного мышления.   ГексНавигатор можно собрать постепенно, в течение недели,  в рамках ООД, совместной деятельности, итогового события. Кроме того,  можно  сохранить его компоненты и использовать их в последующем учебном году  для закрепления, систематизации и углубления знаний детей по конкретной  теме. </vt:lpstr>
      <vt:lpstr>3 интересных факта о гексах</vt:lpstr>
      <vt:lpstr>Презентация PowerPoint</vt:lpstr>
      <vt:lpstr>Презентация PowerPoint</vt:lpstr>
      <vt:lpstr>Использование гексов в работе с детьми</vt:lpstr>
      <vt:lpstr>Презентация PowerPoint</vt:lpstr>
      <vt:lpstr> ИСПОЛЬЗОВАНИЕ МЕТОДИКИ  ШЕСТИУГОЛЬНОГО ОБУЧЕНИЯ </vt:lpstr>
      <vt:lpstr>Например, сказка «Гуси-лебеди»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№2 с. Месягутово муниципального района Дуванский район Республики Башкортостан</dc:title>
  <dc:creator>111</dc:creator>
  <cp:lastModifiedBy>Илья</cp:lastModifiedBy>
  <cp:revision>6</cp:revision>
  <dcterms:created xsi:type="dcterms:W3CDTF">2022-10-30T10:38:30Z</dcterms:created>
  <dcterms:modified xsi:type="dcterms:W3CDTF">2022-10-30T17:41:14Z</dcterms:modified>
</cp:coreProperties>
</file>