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1" r:id="rId4"/>
    <p:sldId id="261" r:id="rId5"/>
    <p:sldId id="283" r:id="rId6"/>
    <p:sldId id="262" r:id="rId7"/>
    <p:sldId id="277" r:id="rId8"/>
    <p:sldId id="270" r:id="rId9"/>
    <p:sldId id="278" r:id="rId10"/>
    <p:sldId id="268" r:id="rId11"/>
    <p:sldId id="279" r:id="rId12"/>
    <p:sldId id="285" r:id="rId13"/>
    <p:sldId id="269" r:id="rId14"/>
    <p:sldId id="280" r:id="rId15"/>
    <p:sldId id="267" r:id="rId16"/>
    <p:sldId id="284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1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4C36-1751-4FF1-829C-DBF9D58D69CB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B6C-DA65-4F47-A832-C205AF2F7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4C36-1751-4FF1-829C-DBF9D58D69CB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B6C-DA65-4F47-A832-C205AF2F7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4C36-1751-4FF1-829C-DBF9D58D69CB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B6C-DA65-4F47-A832-C205AF2F7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4C36-1751-4FF1-829C-DBF9D58D69CB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B6C-DA65-4F47-A832-C205AF2F7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4C36-1751-4FF1-829C-DBF9D58D69CB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B6C-DA65-4F47-A832-C205AF2F7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4C36-1751-4FF1-829C-DBF9D58D69CB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B6C-DA65-4F47-A832-C205AF2F7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4C36-1751-4FF1-829C-DBF9D58D69CB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B6C-DA65-4F47-A832-C205AF2F7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4C36-1751-4FF1-829C-DBF9D58D69CB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B6C-DA65-4F47-A832-C205AF2F7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4C36-1751-4FF1-829C-DBF9D58D69CB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B6C-DA65-4F47-A832-C205AF2F7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4C36-1751-4FF1-829C-DBF9D58D69CB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B6C-DA65-4F47-A832-C205AF2F7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4C36-1751-4FF1-829C-DBF9D58D69CB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FB6C-DA65-4F47-A832-C205AF2F7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84C36-1751-4FF1-829C-DBF9D58D69CB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0FB6C-DA65-4F47-A832-C205AF2F7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СИДИМ ДОМА\Психолог\Презентации рабочий материал\Фон\5ad98407ec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48478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родителей: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«КИНЕЗИОЛОГИЧЕСКИЕ УПРАЖНЕНИЯ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ДОШКОЛЬНИКОВ»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4365104"/>
            <a:ext cx="396044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 : учитель-логопед                                                                                                 МБДОУ № 2 с. Месягутово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Кустова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Надежда Вячеславовна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764704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УМНАЯ  ГИМНАСТИКА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Q\Desktop\СИДИМ ДОМА\Психолог\Презентации рабочий материал\Гимнастика ума\kineziologicheskie-uprazhneniy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3841714" cy="2611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91880" y="6237312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Месягутово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СИДИМ ДОМА\Психолог\Презентации рабочий материал\Фон\5ad98407ec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C:\Users\Q\Desktop\СИДИМ ДОМА\Психолог\Презентации рабочий материал\Гимнастика ума\Презентация1.jpg"/>
          <p:cNvPicPr>
            <a:picLocks noChangeAspect="1" noChangeArrowheads="1"/>
          </p:cNvPicPr>
          <p:nvPr/>
        </p:nvPicPr>
        <p:blipFill>
          <a:blip r:embed="rId3" cstate="print"/>
          <a:srcRect l="2235" t="4470" r="2786" b="4648"/>
          <a:stretch>
            <a:fillRect/>
          </a:stretch>
        </p:blipFill>
        <p:spPr bwMode="auto">
          <a:xfrm>
            <a:off x="323528" y="214902"/>
            <a:ext cx="8568952" cy="623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СИДИМ ДОМА\Психолог\Презентации рабочий материал\Фон\5ad98407ec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Q\Desktop\СИДИМ ДОМА\Психолог\Презентации рабочий материал\Гимнастика ума\img25.jpg"/>
          <p:cNvPicPr>
            <a:picLocks noChangeAspect="1" noChangeArrowheads="1"/>
          </p:cNvPicPr>
          <p:nvPr/>
        </p:nvPicPr>
        <p:blipFill>
          <a:blip r:embed="rId3" cstate="print"/>
          <a:srcRect l="10626" t="18500" r="5113" b="5901"/>
          <a:stretch>
            <a:fillRect/>
          </a:stretch>
        </p:blipFill>
        <p:spPr bwMode="auto">
          <a:xfrm>
            <a:off x="467544" y="476672"/>
            <a:ext cx="8280920" cy="5832648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СИДИМ ДОМА\Психолог\Презентации рабочий материал\Фон\5ad98407ec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Q\Desktop\СИДИМ ДОМА\Психолог\Презентации рабочий материал\Гимнастика ума\img15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172400" cy="612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СИДИМ ДОМА\Психолог\Презентации рабочий материал\Фон\5ad98407ec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Q\Desktop\СИДИМ ДОМА\Психолог\Презентации рабочий материал\Гимнастика ума\kineziologicheskie-uprazhneniya4-5.jpg"/>
          <p:cNvPicPr>
            <a:picLocks noChangeAspect="1" noChangeArrowheads="1"/>
          </p:cNvPicPr>
          <p:nvPr/>
        </p:nvPicPr>
        <p:blipFill>
          <a:blip r:embed="rId3" cstate="print"/>
          <a:srcRect l="2481" t="5258" r="7881" b="5258"/>
          <a:stretch>
            <a:fillRect/>
          </a:stretch>
        </p:blipFill>
        <p:spPr bwMode="auto">
          <a:xfrm>
            <a:off x="323528" y="332656"/>
            <a:ext cx="8496943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СИДИМ ДОМА\Психолог\Презентации рабочий материал\Фон\5ad98407ec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3" descr="C:\Users\Q\Desktop\СИДИМ ДОМА\Психолог\Презентации рабочий материал\Гимнастика ума\img24.jpg"/>
          <p:cNvPicPr>
            <a:picLocks noChangeAspect="1" noChangeArrowheads="1"/>
          </p:cNvPicPr>
          <p:nvPr/>
        </p:nvPicPr>
        <p:blipFill>
          <a:blip r:embed="rId3" cstate="print"/>
          <a:srcRect l="13776" t="19550" r="5113" b="5901"/>
          <a:stretch>
            <a:fillRect/>
          </a:stretch>
        </p:blipFill>
        <p:spPr bwMode="auto">
          <a:xfrm>
            <a:off x="467544" y="404664"/>
            <a:ext cx="8208912" cy="5904656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СИДИМ ДОМА\Психолог\Презентации рабочий материал\Фон\5ad98407ec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C:\Users\Q\Desktop\СИДИМ ДОМА\Психолог\Презентации рабочий материал\Гимнастика ума\Презентация1 (2).jpg"/>
          <p:cNvPicPr>
            <a:picLocks noChangeAspect="1" noChangeArrowheads="1"/>
          </p:cNvPicPr>
          <p:nvPr/>
        </p:nvPicPr>
        <p:blipFill>
          <a:blip r:embed="rId3" cstate="print"/>
          <a:srcRect l="3142" t="4189" r="3658" b="6450"/>
          <a:stretch>
            <a:fillRect/>
          </a:stretch>
        </p:blipFill>
        <p:spPr bwMode="auto">
          <a:xfrm>
            <a:off x="395536" y="404664"/>
            <a:ext cx="8352928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СИДИМ ДОМА\Психолог\Презентации рабочий материал\Фон\5ad98407ec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Q\Desktop\СИДИМ ДОМА\Психолог\Презентации\Гимнастика ума\img12.jpg"/>
          <p:cNvPicPr>
            <a:picLocks noChangeAspect="1" noChangeArrowheads="1"/>
          </p:cNvPicPr>
          <p:nvPr/>
        </p:nvPicPr>
        <p:blipFill>
          <a:blip r:embed="rId3" cstate="print"/>
          <a:srcRect l="21650" t="14721" r="20706" b="63860"/>
          <a:stretch>
            <a:fillRect/>
          </a:stretch>
        </p:blipFill>
        <p:spPr bwMode="auto">
          <a:xfrm>
            <a:off x="1547664" y="836712"/>
            <a:ext cx="594277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Q\Desktop\СИДИМ ДОМА\Психолог\Презентации\Гимнастика ума\img12.jpg"/>
          <p:cNvPicPr>
            <a:picLocks noChangeAspect="1" noChangeArrowheads="1"/>
          </p:cNvPicPr>
          <p:nvPr/>
        </p:nvPicPr>
        <p:blipFill>
          <a:blip r:embed="rId3" cstate="print"/>
          <a:srcRect l="53758" t="44311" r="7497" b="35529"/>
          <a:stretch>
            <a:fillRect/>
          </a:stretch>
        </p:blipFill>
        <p:spPr bwMode="auto">
          <a:xfrm>
            <a:off x="4716016" y="2708920"/>
            <a:ext cx="4059451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Q\Desktop\СИДИМ ДОМА\Психолог\Презентации\Гимнастика ума\img12.jpg"/>
          <p:cNvPicPr>
            <a:picLocks noChangeAspect="1" noChangeArrowheads="1"/>
          </p:cNvPicPr>
          <p:nvPr/>
        </p:nvPicPr>
        <p:blipFill>
          <a:blip r:embed="rId3" cstate="print"/>
          <a:srcRect l="4656" t="44471" r="52820" b="32849"/>
          <a:stretch>
            <a:fillRect/>
          </a:stretch>
        </p:blipFill>
        <p:spPr bwMode="auto">
          <a:xfrm>
            <a:off x="323528" y="2708920"/>
            <a:ext cx="396044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Q\Desktop\СИДИМ ДОМА\Психолог\Презентации\Гимнастика ума\img12.jpg"/>
          <p:cNvPicPr>
            <a:picLocks noChangeAspect="1" noChangeArrowheads="1"/>
          </p:cNvPicPr>
          <p:nvPr/>
        </p:nvPicPr>
        <p:blipFill>
          <a:blip r:embed="rId3" cstate="print"/>
          <a:srcRect l="2310" t="73379" r="64615" b="11501"/>
          <a:stretch>
            <a:fillRect/>
          </a:stretch>
        </p:blipFill>
        <p:spPr bwMode="auto">
          <a:xfrm>
            <a:off x="179512" y="4653136"/>
            <a:ext cx="4410490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Q\Desktop\СИДИМ ДОМА\Психолог\Презентации\Гимнастика ума\img12.jpg"/>
          <p:cNvPicPr>
            <a:picLocks noChangeAspect="1" noChangeArrowheads="1"/>
          </p:cNvPicPr>
          <p:nvPr/>
        </p:nvPicPr>
        <p:blipFill>
          <a:blip r:embed="rId3" cstate="print"/>
          <a:srcRect l="55754" t="71139" r="10226" b="11221"/>
          <a:stretch>
            <a:fillRect/>
          </a:stretch>
        </p:blipFill>
        <p:spPr bwMode="auto">
          <a:xfrm>
            <a:off x="4932040" y="4653136"/>
            <a:ext cx="388843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835696" y="332656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схем для зеркального рисования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СИДИМ ДОМА\Психолог\Презентации рабочий материал\Фон\5ad98407ec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Экспериментируйте! </a:t>
            </a:r>
            <a:b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не только полезно, </a:t>
            </a:r>
          </a:p>
          <a:p>
            <a:pPr algn="ctr"/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и весело!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Q\Desktop\СИДИМ ДОМА\Психолог\Презентации рабочий материал\Гимнастика ума\hello_html_2d1437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140968"/>
            <a:ext cx="309634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СИДИМ ДОМА\Психолог\Презентации рабочий материал\Фон\5ad98407ec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060848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04664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вас, родители!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наука о развитии нашего головного мозга посредством движений. 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437113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не так сложно, как может показаться. Простые упражнения помогают развивать связь между полушариями и значительно влияют на развитие мозга в целом.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упражнения по праву называют «умной гимнастикой» или гимнастикой мозга.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700809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чем польза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упражнений для развития детей дошкольного возраста?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При систематическом выполнении упражнений дети становятся более активными, сообразительными, энергичными, учатся контролировать свои психические процессы (негативное поведение, раздражительность, низкую произвольность, возбудимость), улучшают речевые и двигательные навыки, лучше концентрируются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/>
              <a:t> </a:t>
            </a:r>
            <a:endParaRPr lang="ru-RU" dirty="0"/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Q\Desktop\СИДИМ ДОМА\Психолог\Презентации рабочий материал\Фон\5ad98407ec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</p:spPr>
      </p:pic>
      <p:pic>
        <p:nvPicPr>
          <p:cNvPr id="2" name="Picture 4" descr="C:\Users\Q\Desktop\СИДИМ ДОМА\Психолог\Презентации рабочий материал\Гимнастика ума\polushariy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0B9BD"/>
              </a:clrFrom>
              <a:clrTo>
                <a:srgbClr val="A0B9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340768"/>
            <a:ext cx="6040256" cy="4079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функций между полушариями мозга.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СИДИМ ДОМА\Психолог\Презентации рабочий материал\Фон\5ad98407ec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Q\Desktop\СИДИМ ДОМА\Психолог\Презентации рабочий материал\Гимнастика ума\kineziologicheskie-uprazhneniya4-2.jpg"/>
          <p:cNvPicPr>
            <a:picLocks noChangeAspect="1" noChangeArrowheads="1"/>
          </p:cNvPicPr>
          <p:nvPr/>
        </p:nvPicPr>
        <p:blipFill>
          <a:blip r:embed="rId3" cstate="print"/>
          <a:srcRect l="1954" t="5747" r="7931" b="5747"/>
          <a:stretch>
            <a:fillRect/>
          </a:stretch>
        </p:blipFill>
        <p:spPr bwMode="auto">
          <a:xfrm>
            <a:off x="323528" y="346157"/>
            <a:ext cx="8568952" cy="617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СИДИМ ДОМА\Психолог\Презентации рабочий материал\Фон\5ad98407ec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Q\Desktop\СИДИМ ДОМА\Психолог\Презентации\Гимнастика ума\img9.jpg"/>
          <p:cNvPicPr>
            <a:picLocks noChangeAspect="1" noChangeArrowheads="1"/>
          </p:cNvPicPr>
          <p:nvPr/>
        </p:nvPicPr>
        <p:blipFill>
          <a:blip r:embed="rId3" cstate="print"/>
          <a:srcRect l="21650" t="8421" r="7476"/>
          <a:stretch>
            <a:fillRect/>
          </a:stretch>
        </p:blipFill>
        <p:spPr bwMode="auto">
          <a:xfrm>
            <a:off x="1187624" y="404664"/>
            <a:ext cx="6768752" cy="5931599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СИДИМ ДОМА\Психолог\Презентации рабочий материал\Фон\5ad98407ec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Q\Desktop\СИДИМ ДОМА\Психолог\Презентации рабочий материал\Гимнастика ума\kineziologicheskie-uprazhneniya4-6.jpg"/>
          <p:cNvPicPr>
            <a:picLocks noChangeAspect="1" noChangeArrowheads="1"/>
          </p:cNvPicPr>
          <p:nvPr/>
        </p:nvPicPr>
        <p:blipFill>
          <a:blip r:embed="rId3" cstate="print"/>
          <a:srcRect l="2051" t="5910" r="7599" b="6031"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СИДИМ ДОМА\Психолог\Презентации рабочий материал\Фон\5ad98407ec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Q\Desktop\СИДИМ ДОМА\Психолог\Презентации рабочий материал\Гимнастика ума\img27.jpg"/>
          <p:cNvPicPr>
            <a:picLocks noChangeAspect="1" noChangeArrowheads="1"/>
          </p:cNvPicPr>
          <p:nvPr/>
        </p:nvPicPr>
        <p:blipFill>
          <a:blip r:embed="rId3" cstate="print"/>
          <a:srcRect l="9838" t="19550" r="4326" b="5901"/>
          <a:stretch>
            <a:fillRect/>
          </a:stretch>
        </p:blipFill>
        <p:spPr bwMode="auto">
          <a:xfrm>
            <a:off x="467544" y="476672"/>
            <a:ext cx="8291062" cy="5832648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СИДИМ ДОМА\Психолог\Презентации рабочий материал\Фон\5ad98407ec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Q\Desktop\СИДИМ ДОМА\Психолог\Презентации рабочий материал\Гимнастика ума\kineziologicheskie-uprazhneniya4-3.jpg"/>
          <p:cNvPicPr>
            <a:picLocks noChangeAspect="1" noChangeArrowheads="1"/>
          </p:cNvPicPr>
          <p:nvPr/>
        </p:nvPicPr>
        <p:blipFill>
          <a:blip r:embed="rId3" cstate="print"/>
          <a:srcRect l="1852" t="4938" r="8271" b="6173"/>
          <a:stretch>
            <a:fillRect/>
          </a:stretch>
        </p:blipFill>
        <p:spPr bwMode="auto">
          <a:xfrm>
            <a:off x="299524" y="260648"/>
            <a:ext cx="8520947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СИДИМ ДОМА\Психолог\Презентации рабочий материал\Фон\5ad98407ec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C:\Users\Q\Desktop\СИДИМ ДОМА\Психолог\Презентации рабочий материал\Гимнастика ума\img15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08912" cy="6120680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163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Илья</cp:lastModifiedBy>
  <cp:revision>23</cp:revision>
  <dcterms:created xsi:type="dcterms:W3CDTF">2020-04-24T12:03:32Z</dcterms:created>
  <dcterms:modified xsi:type="dcterms:W3CDTF">2022-10-31T13:28:36Z</dcterms:modified>
</cp:coreProperties>
</file>